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9BAF80-0668-4C0C-97E2-7CEEEA6F2CB5}" v="24" dt="2020-09-17T07:58:14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21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4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39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03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90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01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6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13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13C4-57FC-48AB-93F1-FA104754D128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4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/>
              <a:t>Tvorba prezentace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 programu PowerPoint</a:t>
            </a:r>
          </a:p>
        </p:txBody>
      </p:sp>
    </p:spTree>
    <p:extLst>
      <p:ext uri="{BB962C8B-B14F-4D97-AF65-F5344CB8AC3E}">
        <p14:creationId xmlns:p14="http://schemas.microsoft.com/office/powerpoint/2010/main" val="175145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56822" y="294247"/>
            <a:ext cx="10431887" cy="560153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cs-CZ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Zadání :</a:t>
            </a:r>
            <a:endParaRPr lang="cs-CZ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Vytvoř prezentaci v programu Power Point: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Téma: </a:t>
            </a:r>
            <a:r>
              <a:rPr lang="cs-CZ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Počítačová grafika</a:t>
            </a:r>
            <a:endParaRPr lang="cs-CZ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Vektorová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Rastrová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Prezentace musí obsahovat základní informace, programy, které využívají tyto grafiky, zdroje).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První snímek: Téma práce, jméno autora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Celkem minimálně 8 snímků.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Dokončenou práci ulož</a:t>
            </a:r>
            <a:r>
              <a:rPr lang="cs-CZ" sz="2400" b="1" dirty="0">
                <a:latin typeface="Arial"/>
                <a:ea typeface="Times New Roman" panose="02020603050405020304" pitchFamily="18" charset="0"/>
                <a:cs typeface="Arial"/>
              </a:rPr>
              <a:t> </a:t>
            </a:r>
            <a:r>
              <a:rPr lang="cs-CZ" sz="24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a odešli na e-mail: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/>
                <a:ea typeface="Times New Roman" panose="02020603050405020304" pitchFamily="18" charset="0"/>
                <a:cs typeface="Arial"/>
              </a:rPr>
              <a:t>bechny.ivan</a:t>
            </a:r>
            <a:r>
              <a:rPr lang="cs-CZ" sz="28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@</a:t>
            </a:r>
            <a:r>
              <a:rPr lang="cs-CZ" sz="2800" b="1" dirty="0">
                <a:latin typeface="Arial"/>
                <a:ea typeface="Times New Roman" panose="02020603050405020304" pitchFamily="18" charset="0"/>
                <a:cs typeface="Arial"/>
              </a:rPr>
              <a:t>zsliptal</a:t>
            </a:r>
            <a:r>
              <a:rPr lang="cs-CZ" sz="28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.cz</a:t>
            </a:r>
          </a:p>
        </p:txBody>
      </p:sp>
    </p:spTree>
    <p:extLst>
      <p:ext uri="{BB962C8B-B14F-4D97-AF65-F5344CB8AC3E}">
        <p14:creationId xmlns:p14="http://schemas.microsoft.com/office/powerpoint/2010/main" val="1891231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Office</vt:lpstr>
      <vt:lpstr>Tvorba prezentace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prezentace </dc:title>
  <dc:creator>Ivan</dc:creator>
  <cp:lastModifiedBy>Ivan</cp:lastModifiedBy>
  <cp:revision>10</cp:revision>
  <dcterms:created xsi:type="dcterms:W3CDTF">2018-03-05T17:55:25Z</dcterms:created>
  <dcterms:modified xsi:type="dcterms:W3CDTF">2020-09-17T08:00:18Z</dcterms:modified>
</cp:coreProperties>
</file>