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9BAF80-0668-4C0C-97E2-7CEEEA6F2CB5}" v="24" dt="2020-09-17T07:58:14.6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13C4-57FC-48AB-93F1-FA104754D128}" type="datetimeFigureOut">
              <a:rPr lang="cs-CZ" smtClean="0"/>
              <a:t>17.09.2020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2A6B-2161-4C31-858B-9456D0AB84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9021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13C4-57FC-48AB-93F1-FA104754D128}" type="datetimeFigureOut">
              <a:rPr lang="cs-CZ" smtClean="0"/>
              <a:t>17.09.2020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2A6B-2161-4C31-858B-9456D0AB84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344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13C4-57FC-48AB-93F1-FA104754D128}" type="datetimeFigureOut">
              <a:rPr lang="cs-CZ" smtClean="0"/>
              <a:t>17.09.2020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2A6B-2161-4C31-858B-9456D0AB84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398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13C4-57FC-48AB-93F1-FA104754D128}" type="datetimeFigureOut">
              <a:rPr lang="cs-CZ" smtClean="0"/>
              <a:t>17.09.2020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2A6B-2161-4C31-858B-9456D0AB84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7993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13C4-57FC-48AB-93F1-FA104754D128}" type="datetimeFigureOut">
              <a:rPr lang="cs-CZ" smtClean="0"/>
              <a:t>17.09.2020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2A6B-2161-4C31-858B-9456D0AB84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4030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13C4-57FC-48AB-93F1-FA104754D128}" type="datetimeFigureOut">
              <a:rPr lang="cs-CZ" smtClean="0"/>
              <a:t>17.09.2020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2A6B-2161-4C31-858B-9456D0AB84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93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13C4-57FC-48AB-93F1-FA104754D128}" type="datetimeFigureOut">
              <a:rPr lang="cs-CZ" smtClean="0"/>
              <a:t>17.09.2020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2A6B-2161-4C31-858B-9456D0AB84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790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13C4-57FC-48AB-93F1-FA104754D128}" type="datetimeFigureOut">
              <a:rPr lang="cs-CZ" smtClean="0"/>
              <a:t>17.09.2020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2A6B-2161-4C31-858B-9456D0AB84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6390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13C4-57FC-48AB-93F1-FA104754D128}" type="datetimeFigureOut">
              <a:rPr lang="cs-CZ" smtClean="0"/>
              <a:t>17.09.2020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2A6B-2161-4C31-858B-9456D0AB84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4019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13C4-57FC-48AB-93F1-FA104754D128}" type="datetimeFigureOut">
              <a:rPr lang="cs-CZ" smtClean="0"/>
              <a:t>17.09.2020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2A6B-2161-4C31-858B-9456D0AB84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965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13C4-57FC-48AB-93F1-FA104754D128}" type="datetimeFigureOut">
              <a:rPr lang="cs-CZ" smtClean="0"/>
              <a:t>17.09.2020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42A6B-2161-4C31-858B-9456D0AB84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130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B13C4-57FC-48AB-93F1-FA104754D128}" type="datetimeFigureOut">
              <a:rPr lang="cs-CZ" smtClean="0"/>
              <a:t>17.09.2020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42A6B-2161-4C31-858B-9456D0AB84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734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7200" b="1" dirty="0"/>
              <a:t>Tvorba prezentace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v programu PowerPoint</a:t>
            </a:r>
          </a:p>
        </p:txBody>
      </p:sp>
    </p:spTree>
    <p:extLst>
      <p:ext uri="{BB962C8B-B14F-4D97-AF65-F5344CB8AC3E}">
        <p14:creationId xmlns:p14="http://schemas.microsoft.com/office/powerpoint/2010/main" val="1751450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56822" y="294247"/>
            <a:ext cx="10431887" cy="560153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cs-CZ" sz="24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Zadání :</a:t>
            </a:r>
            <a:endParaRPr lang="cs-CZ" sz="24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cs-CZ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Vytvoř prezentaci v programu Power Point:</a:t>
            </a: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cs-CZ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Téma: </a:t>
            </a:r>
            <a:r>
              <a:rPr lang="cs-CZ" sz="24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Počítačová grafika</a:t>
            </a:r>
            <a:endParaRPr lang="cs-CZ" sz="24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cs-CZ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Vektorová</a:t>
            </a: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cs-CZ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Rastrová</a:t>
            </a:r>
          </a:p>
          <a:p>
            <a:pPr marL="285750" indent="-28575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Prezentace musí obsahovat základní informace, programy, které využívají tyto grafiky, zdroje).</a:t>
            </a:r>
          </a:p>
          <a:p>
            <a:pPr marL="285750" indent="-28575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První snímek: Téma práce, jméno autora</a:t>
            </a:r>
          </a:p>
          <a:p>
            <a:pPr marL="285750" indent="-285750" algn="just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Celkem minimálně 8 snímků.</a:t>
            </a:r>
          </a:p>
          <a:p>
            <a:pPr marL="285750" indent="-28575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cs-CZ" sz="2400" b="1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Dokončenou práci ulož</a:t>
            </a:r>
            <a:r>
              <a:rPr lang="cs-CZ" sz="2400" b="1" dirty="0">
                <a:latin typeface="Arial"/>
                <a:ea typeface="Times New Roman" panose="02020603050405020304" pitchFamily="18" charset="0"/>
                <a:cs typeface="Arial"/>
              </a:rPr>
              <a:t> </a:t>
            </a:r>
            <a:r>
              <a:rPr lang="cs-CZ" sz="2400" b="1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a odešli na e-mail:</a:t>
            </a:r>
          </a:p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cs-CZ" sz="2800" b="1" dirty="0">
                <a:latin typeface="Arial"/>
                <a:ea typeface="Times New Roman" panose="02020603050405020304" pitchFamily="18" charset="0"/>
                <a:cs typeface="Arial"/>
              </a:rPr>
              <a:t>bechny.ivan</a:t>
            </a:r>
            <a:r>
              <a:rPr lang="cs-CZ" sz="2800" b="1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@</a:t>
            </a:r>
            <a:r>
              <a:rPr lang="cs-CZ" sz="2800" b="1" dirty="0">
                <a:latin typeface="Arial"/>
                <a:ea typeface="Times New Roman" panose="02020603050405020304" pitchFamily="18" charset="0"/>
                <a:cs typeface="Arial"/>
              </a:rPr>
              <a:t>zsliptal</a:t>
            </a:r>
            <a:r>
              <a:rPr lang="cs-CZ" sz="2800" b="1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.cz</a:t>
            </a:r>
          </a:p>
        </p:txBody>
      </p:sp>
    </p:spTree>
    <p:extLst>
      <p:ext uri="{BB962C8B-B14F-4D97-AF65-F5344CB8AC3E}">
        <p14:creationId xmlns:p14="http://schemas.microsoft.com/office/powerpoint/2010/main" val="18912316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</Words>
  <Application>Microsoft Office PowerPoint</Application>
  <PresentationFormat>Širokoúhlá obrazovka</PresentationFormat>
  <Paragraphs>12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Office</vt:lpstr>
      <vt:lpstr>Tvorba prezentace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Tvorba prezentace </dc:title>
  <dc:creator>Ivan</dc:creator>
  <cp:lastModifiedBy>Ivan</cp:lastModifiedBy>
  <cp:revision>10</cp:revision>
  <dcterms:created xsi:type="dcterms:W3CDTF">2018-03-05T17:55:25Z</dcterms:created>
  <dcterms:modified xsi:type="dcterms:W3CDTF">2020-09-17T08:00:18Z</dcterms:modified>
</cp:coreProperties>
</file>