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021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344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398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993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03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93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90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39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019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965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13C4-57FC-48AB-93F1-FA104754D128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130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B13C4-57FC-48AB-93F1-FA104754D128}" type="datetimeFigureOut">
              <a:rPr lang="cs-CZ" smtClean="0"/>
              <a:t>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42A6B-2161-4C31-858B-9456D0AB84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34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b="1" dirty="0" smtClean="0"/>
              <a:t>Tvorba prezentace </a:t>
            </a:r>
            <a:endParaRPr lang="cs-CZ" sz="7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v programu PowerPoint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751450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56822" y="294247"/>
            <a:ext cx="10431887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cs-CZ" sz="2400" b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Zadání :</a:t>
            </a:r>
            <a:endParaRPr lang="cs-CZ" sz="24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cs-CZ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Vytvoř prezentaci v programu Power Point: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cs-CZ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Téma: </a:t>
            </a:r>
            <a:r>
              <a:rPr lang="cs-CZ" sz="2400" b="1" u="sng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Počítačová grafika</a:t>
            </a:r>
            <a:endParaRPr lang="cs-CZ" sz="24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cs-CZ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Vektorová</a:t>
            </a: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cs-CZ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Rastrová</a:t>
            </a:r>
          </a:p>
          <a:p>
            <a:pPr marL="285750" indent="-285750" algn="just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Prezentace musí obsahovat základní informace, programy, které využívají tyto grafiky</a:t>
            </a:r>
            <a:r>
              <a:rPr lang="cs-CZ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zdroje).</a:t>
            </a:r>
          </a:p>
          <a:p>
            <a:pPr marL="285750" indent="-285750" algn="just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První snímek: Téma práce, jméno autora</a:t>
            </a:r>
          </a:p>
          <a:p>
            <a:pPr marL="285750" indent="-285750" algn="just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Celkem </a:t>
            </a:r>
            <a:r>
              <a:rPr lang="cs-CZ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minimálně 8 snímků.</a:t>
            </a:r>
          </a:p>
          <a:p>
            <a:pPr marL="285750" indent="-285750" algn="just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Dokončenou práci ulož do své složky a odešli na e-mail:</a:t>
            </a: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cs-CZ" sz="28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bechniv@seznam.cz</a:t>
            </a:r>
            <a:endParaRPr lang="cs-CZ" sz="2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2316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Širokoúhlá obrazovka</PresentationFormat>
  <Paragraphs>12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Motiv Office</vt:lpstr>
      <vt:lpstr>Tvorba prezentace 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prezentace </dc:title>
  <dc:creator>Ivan</dc:creator>
  <cp:lastModifiedBy>Ivan</cp:lastModifiedBy>
  <cp:revision>2</cp:revision>
  <dcterms:created xsi:type="dcterms:W3CDTF">2018-03-05T17:55:25Z</dcterms:created>
  <dcterms:modified xsi:type="dcterms:W3CDTF">2018-03-05T18:21:28Z</dcterms:modified>
</cp:coreProperties>
</file>