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02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4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39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9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03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90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9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01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96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13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B13C4-57FC-48AB-93F1-FA104754D128}" type="datetimeFigureOut">
              <a:rPr lang="cs-CZ" smtClean="0"/>
              <a:t>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4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 smtClean="0"/>
              <a:t>Tvorba prezentace 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 programu PowerPoint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5145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56822" y="294247"/>
            <a:ext cx="1043188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cs-CZ" sz="24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Zadání :</a:t>
            </a:r>
            <a:endParaRPr lang="cs-CZ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Vytvoř prezentaci v programu Power Point: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Téma: </a:t>
            </a:r>
            <a:r>
              <a:rPr lang="cs-CZ" sz="24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Počítačová grafika</a:t>
            </a:r>
            <a:endParaRPr lang="cs-CZ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Vektorová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Rastrová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Prezentace musí obsahovat základní informace, programy, které využívají tyto grafiky</a:t>
            </a: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zdroje).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První snímek: Téma práce, jméno autora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Celkem </a:t>
            </a: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minimálně 8 snímků.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Dokončenou práci ulož do své složky a odešli na e-mail: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cs-CZ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bechniv@seznam.cz</a:t>
            </a:r>
            <a:endParaRPr lang="cs-CZ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316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Širokoúhlá obrazovka</PresentationFormat>
  <Paragraphs>12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Motiv Office</vt:lpstr>
      <vt:lpstr>Tvorba prezentace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prezentace </dc:title>
  <dc:creator>Ivan</dc:creator>
  <cp:lastModifiedBy>Ivan</cp:lastModifiedBy>
  <cp:revision>2</cp:revision>
  <dcterms:created xsi:type="dcterms:W3CDTF">2018-03-05T17:55:25Z</dcterms:created>
  <dcterms:modified xsi:type="dcterms:W3CDTF">2018-03-05T18:21:28Z</dcterms:modified>
</cp:coreProperties>
</file>