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264" r:id="rId2"/>
    <p:sldId id="257" r:id="rId3"/>
    <p:sldId id="258" r:id="rId4"/>
    <p:sldId id="259" r:id="rId5"/>
    <p:sldId id="263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8" autoAdjust="0"/>
    <p:restoredTop sz="94694" autoAdjust="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4D52E6A-060C-49C3-92FF-70EC0728CC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282792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8E1D04-37E6-4764-B524-C7912B36F4DF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Úkoly pro šestou kapitolu:</a:t>
            </a:r>
          </a:p>
          <a:p>
            <a:pPr>
              <a:buFontTx/>
              <a:buChar char="-"/>
            </a:pPr>
            <a:r>
              <a:rPr lang="cs-CZ" altLang="cs-CZ"/>
              <a:t>Délka trvání druhé kapitoly &lt; 	min.</a:t>
            </a:r>
          </a:p>
        </p:txBody>
      </p:sp>
    </p:spTree>
    <p:extLst>
      <p:ext uri="{BB962C8B-B14F-4D97-AF65-F5344CB8AC3E}">
        <p14:creationId xmlns:p14="http://schemas.microsoft.com/office/powerpoint/2010/main" val="275196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097C2A-BEF1-4992-BA05-AB1DF1DBF2F0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4658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5B05F2-2F45-43C3-893A-28B776E4EAA8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795377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A96B55-5C3A-4A91-B93C-638A32029296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65622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E93E38-693B-4631-B851-C6C226AFB35D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378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2"/>
          <p:cNvGrpSpPr>
            <a:grpSpLocks/>
          </p:cNvGrpSpPr>
          <p:nvPr/>
        </p:nvGrpSpPr>
        <p:grpSpPr bwMode="auto">
          <a:xfrm>
            <a:off x="-9525" y="-20638"/>
            <a:ext cx="9153525" cy="6878638"/>
            <a:chOff x="-6" y="-13"/>
            <a:chExt cx="5766" cy="4333"/>
          </a:xfrm>
        </p:grpSpPr>
        <p:sp>
          <p:nvSpPr>
            <p:cNvPr id="18435" name="Rectangle 3"/>
            <p:cNvSpPr>
              <a:spLocks noChangeArrowheads="1"/>
            </p:cNvSpPr>
            <p:nvPr/>
          </p:nvSpPr>
          <p:spPr bwMode="invGray">
            <a:xfrm>
              <a:off x="5549" y="0"/>
              <a:ext cx="211" cy="43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436" name="Freeform 4"/>
            <p:cNvSpPr>
              <a:spLocks/>
            </p:cNvSpPr>
            <p:nvPr/>
          </p:nvSpPr>
          <p:spPr bwMode="white">
            <a:xfrm>
              <a:off x="-6" y="2828"/>
              <a:ext cx="3625" cy="1492"/>
            </a:xfrm>
            <a:custGeom>
              <a:avLst/>
              <a:gdLst>
                <a:gd name="T0" fmla="*/ 0 w 3625"/>
                <a:gd name="T1" fmla="*/ 1491 h 1492"/>
                <a:gd name="T2" fmla="*/ 0 w 3625"/>
                <a:gd name="T3" fmla="*/ 0 h 1492"/>
                <a:gd name="T4" fmla="*/ 171 w 3625"/>
                <a:gd name="T5" fmla="*/ 3 h 1492"/>
                <a:gd name="T6" fmla="*/ 355 w 3625"/>
                <a:gd name="T7" fmla="*/ 9 h 1492"/>
                <a:gd name="T8" fmla="*/ 499 w 3625"/>
                <a:gd name="T9" fmla="*/ 21 h 1492"/>
                <a:gd name="T10" fmla="*/ 650 w 3625"/>
                <a:gd name="T11" fmla="*/ 36 h 1492"/>
                <a:gd name="T12" fmla="*/ 809 w 3625"/>
                <a:gd name="T13" fmla="*/ 54 h 1492"/>
                <a:gd name="T14" fmla="*/ 957 w 3625"/>
                <a:gd name="T15" fmla="*/ 78 h 1492"/>
                <a:gd name="T16" fmla="*/ 1119 w 3625"/>
                <a:gd name="T17" fmla="*/ 105 h 1492"/>
                <a:gd name="T18" fmla="*/ 1261 w 3625"/>
                <a:gd name="T19" fmla="*/ 133 h 1492"/>
                <a:gd name="T20" fmla="*/ 1441 w 3625"/>
                <a:gd name="T21" fmla="*/ 175 h 1492"/>
                <a:gd name="T22" fmla="*/ 1598 w 3625"/>
                <a:gd name="T23" fmla="*/ 217 h 1492"/>
                <a:gd name="T24" fmla="*/ 1763 w 3625"/>
                <a:gd name="T25" fmla="*/ 269 h 1492"/>
                <a:gd name="T26" fmla="*/ 1887 w 3625"/>
                <a:gd name="T27" fmla="*/ 308 h 1492"/>
                <a:gd name="T28" fmla="*/ 2085 w 3625"/>
                <a:gd name="T29" fmla="*/ 384 h 1492"/>
                <a:gd name="T30" fmla="*/ 2230 w 3625"/>
                <a:gd name="T31" fmla="*/ 444 h 1492"/>
                <a:gd name="T32" fmla="*/ 2456 w 3625"/>
                <a:gd name="T33" fmla="*/ 547 h 1492"/>
                <a:gd name="T34" fmla="*/ 2666 w 3625"/>
                <a:gd name="T35" fmla="*/ 662 h 1492"/>
                <a:gd name="T36" fmla="*/ 2859 w 3625"/>
                <a:gd name="T37" fmla="*/ 786 h 1492"/>
                <a:gd name="T38" fmla="*/ 3046 w 3625"/>
                <a:gd name="T39" fmla="*/ 920 h 1492"/>
                <a:gd name="T40" fmla="*/ 3193 w 3625"/>
                <a:gd name="T41" fmla="*/ 1038 h 1492"/>
                <a:gd name="T42" fmla="*/ 3332 w 3625"/>
                <a:gd name="T43" fmla="*/ 1168 h 1492"/>
                <a:gd name="T44" fmla="*/ 3440 w 3625"/>
                <a:gd name="T45" fmla="*/ 1280 h 1492"/>
                <a:gd name="T46" fmla="*/ 3524 w 3625"/>
                <a:gd name="T47" fmla="*/ 1380 h 1492"/>
                <a:gd name="T48" fmla="*/ 3624 w 3625"/>
                <a:gd name="T49" fmla="*/ 1491 h 1492"/>
                <a:gd name="T50" fmla="*/ 3608 w 3625"/>
                <a:gd name="T51" fmla="*/ 1491 h 1492"/>
                <a:gd name="T52" fmla="*/ 0 w 3625"/>
                <a:gd name="T53" fmla="*/ 1491 h 1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625" h="1492">
                  <a:moveTo>
                    <a:pt x="0" y="1491"/>
                  </a:moveTo>
                  <a:lnTo>
                    <a:pt x="0" y="0"/>
                  </a:lnTo>
                  <a:lnTo>
                    <a:pt x="171" y="3"/>
                  </a:lnTo>
                  <a:lnTo>
                    <a:pt x="355" y="9"/>
                  </a:lnTo>
                  <a:lnTo>
                    <a:pt x="499" y="21"/>
                  </a:lnTo>
                  <a:lnTo>
                    <a:pt x="650" y="36"/>
                  </a:lnTo>
                  <a:lnTo>
                    <a:pt x="809" y="54"/>
                  </a:lnTo>
                  <a:lnTo>
                    <a:pt x="957" y="78"/>
                  </a:lnTo>
                  <a:lnTo>
                    <a:pt x="1119" y="105"/>
                  </a:lnTo>
                  <a:lnTo>
                    <a:pt x="1261" y="133"/>
                  </a:lnTo>
                  <a:lnTo>
                    <a:pt x="1441" y="175"/>
                  </a:lnTo>
                  <a:lnTo>
                    <a:pt x="1598" y="217"/>
                  </a:lnTo>
                  <a:lnTo>
                    <a:pt x="1763" y="269"/>
                  </a:lnTo>
                  <a:lnTo>
                    <a:pt x="1887" y="308"/>
                  </a:lnTo>
                  <a:lnTo>
                    <a:pt x="2085" y="384"/>
                  </a:lnTo>
                  <a:lnTo>
                    <a:pt x="2230" y="444"/>
                  </a:lnTo>
                  <a:lnTo>
                    <a:pt x="2456" y="547"/>
                  </a:lnTo>
                  <a:lnTo>
                    <a:pt x="2666" y="662"/>
                  </a:lnTo>
                  <a:lnTo>
                    <a:pt x="2859" y="786"/>
                  </a:lnTo>
                  <a:lnTo>
                    <a:pt x="3046" y="920"/>
                  </a:lnTo>
                  <a:lnTo>
                    <a:pt x="3193" y="1038"/>
                  </a:lnTo>
                  <a:lnTo>
                    <a:pt x="3332" y="1168"/>
                  </a:lnTo>
                  <a:lnTo>
                    <a:pt x="3440" y="1280"/>
                  </a:lnTo>
                  <a:lnTo>
                    <a:pt x="3524" y="1380"/>
                  </a:lnTo>
                  <a:lnTo>
                    <a:pt x="3624" y="1491"/>
                  </a:lnTo>
                  <a:lnTo>
                    <a:pt x="3608" y="1491"/>
                  </a:lnTo>
                  <a:lnTo>
                    <a:pt x="0" y="1491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8437" name="Freeform 5"/>
            <p:cNvSpPr>
              <a:spLocks/>
            </p:cNvSpPr>
            <p:nvPr/>
          </p:nvSpPr>
          <p:spPr bwMode="white">
            <a:xfrm>
              <a:off x="0" y="2405"/>
              <a:ext cx="5143" cy="1902"/>
            </a:xfrm>
            <a:custGeom>
              <a:avLst/>
              <a:gdLst>
                <a:gd name="T0" fmla="*/ 2718 w 5143"/>
                <a:gd name="T1" fmla="*/ 405 h 1902"/>
                <a:gd name="T2" fmla="*/ 2466 w 5143"/>
                <a:gd name="T3" fmla="*/ 333 h 1902"/>
                <a:gd name="T4" fmla="*/ 2202 w 5143"/>
                <a:gd name="T5" fmla="*/ 261 h 1902"/>
                <a:gd name="T6" fmla="*/ 1929 w 5143"/>
                <a:gd name="T7" fmla="*/ 198 h 1902"/>
                <a:gd name="T8" fmla="*/ 1695 w 5143"/>
                <a:gd name="T9" fmla="*/ 153 h 1902"/>
                <a:gd name="T10" fmla="*/ 1434 w 5143"/>
                <a:gd name="T11" fmla="*/ 111 h 1902"/>
                <a:gd name="T12" fmla="*/ 1188 w 5143"/>
                <a:gd name="T13" fmla="*/ 75 h 1902"/>
                <a:gd name="T14" fmla="*/ 957 w 5143"/>
                <a:gd name="T15" fmla="*/ 48 h 1902"/>
                <a:gd name="T16" fmla="*/ 747 w 5143"/>
                <a:gd name="T17" fmla="*/ 30 h 1902"/>
                <a:gd name="T18" fmla="*/ 501 w 5143"/>
                <a:gd name="T19" fmla="*/ 15 h 1902"/>
                <a:gd name="T20" fmla="*/ 246 w 5143"/>
                <a:gd name="T21" fmla="*/ 3 h 1902"/>
                <a:gd name="T22" fmla="*/ 0 w 5143"/>
                <a:gd name="T23" fmla="*/ 0 h 1902"/>
                <a:gd name="T24" fmla="*/ 0 w 5143"/>
                <a:gd name="T25" fmla="*/ 275 h 1902"/>
                <a:gd name="T26" fmla="*/ 0 w 5143"/>
                <a:gd name="T27" fmla="*/ 345 h 1902"/>
                <a:gd name="T28" fmla="*/ 0 w 5143"/>
                <a:gd name="T29" fmla="*/ 275 h 1902"/>
                <a:gd name="T30" fmla="*/ 0 w 5143"/>
                <a:gd name="T31" fmla="*/ 342 h 1902"/>
                <a:gd name="T32" fmla="*/ 339 w 5143"/>
                <a:gd name="T33" fmla="*/ 351 h 1902"/>
                <a:gd name="T34" fmla="*/ 606 w 5143"/>
                <a:gd name="T35" fmla="*/ 372 h 1902"/>
                <a:gd name="T36" fmla="*/ 852 w 5143"/>
                <a:gd name="T37" fmla="*/ 399 h 1902"/>
                <a:gd name="T38" fmla="*/ 1068 w 5143"/>
                <a:gd name="T39" fmla="*/ 435 h 1902"/>
                <a:gd name="T40" fmla="*/ 1275 w 5143"/>
                <a:gd name="T41" fmla="*/ 474 h 1902"/>
                <a:gd name="T42" fmla="*/ 1545 w 5143"/>
                <a:gd name="T43" fmla="*/ 540 h 1902"/>
                <a:gd name="T44" fmla="*/ 1761 w 5143"/>
                <a:gd name="T45" fmla="*/ 603 h 1902"/>
                <a:gd name="T46" fmla="*/ 1971 w 5143"/>
                <a:gd name="T47" fmla="*/ 678 h 1902"/>
                <a:gd name="T48" fmla="*/ 2166 w 5143"/>
                <a:gd name="T49" fmla="*/ 747 h 1902"/>
                <a:gd name="T50" fmla="*/ 2397 w 5143"/>
                <a:gd name="T51" fmla="*/ 852 h 1902"/>
                <a:gd name="T52" fmla="*/ 2613 w 5143"/>
                <a:gd name="T53" fmla="*/ 960 h 1902"/>
                <a:gd name="T54" fmla="*/ 2832 w 5143"/>
                <a:gd name="T55" fmla="*/ 1095 h 1902"/>
                <a:gd name="T56" fmla="*/ 3012 w 5143"/>
                <a:gd name="T57" fmla="*/ 1212 h 1902"/>
                <a:gd name="T58" fmla="*/ 3186 w 5143"/>
                <a:gd name="T59" fmla="*/ 1347 h 1902"/>
                <a:gd name="T60" fmla="*/ 3351 w 5143"/>
                <a:gd name="T61" fmla="*/ 1497 h 1902"/>
                <a:gd name="T62" fmla="*/ 3480 w 5143"/>
                <a:gd name="T63" fmla="*/ 1629 h 1902"/>
                <a:gd name="T64" fmla="*/ 3612 w 5143"/>
                <a:gd name="T65" fmla="*/ 1785 h 1902"/>
                <a:gd name="T66" fmla="*/ 3699 w 5143"/>
                <a:gd name="T67" fmla="*/ 1901 h 1902"/>
                <a:gd name="T68" fmla="*/ 5142 w 5143"/>
                <a:gd name="T69" fmla="*/ 1901 h 1902"/>
                <a:gd name="T70" fmla="*/ 5076 w 5143"/>
                <a:gd name="T71" fmla="*/ 1827 h 1902"/>
                <a:gd name="T72" fmla="*/ 4968 w 5143"/>
                <a:gd name="T73" fmla="*/ 1707 h 1902"/>
                <a:gd name="T74" fmla="*/ 4797 w 5143"/>
                <a:gd name="T75" fmla="*/ 1539 h 1902"/>
                <a:gd name="T76" fmla="*/ 4617 w 5143"/>
                <a:gd name="T77" fmla="*/ 1383 h 1902"/>
                <a:gd name="T78" fmla="*/ 4410 w 5143"/>
                <a:gd name="T79" fmla="*/ 1221 h 1902"/>
                <a:gd name="T80" fmla="*/ 4185 w 5143"/>
                <a:gd name="T81" fmla="*/ 1071 h 1902"/>
                <a:gd name="T82" fmla="*/ 3960 w 5143"/>
                <a:gd name="T83" fmla="*/ 939 h 1902"/>
                <a:gd name="T84" fmla="*/ 3708 w 5143"/>
                <a:gd name="T85" fmla="*/ 801 h 1902"/>
                <a:gd name="T86" fmla="*/ 3492 w 5143"/>
                <a:gd name="T87" fmla="*/ 702 h 1902"/>
                <a:gd name="T88" fmla="*/ 3231 w 5143"/>
                <a:gd name="T89" fmla="*/ 588 h 1902"/>
                <a:gd name="T90" fmla="*/ 2964 w 5143"/>
                <a:gd name="T91" fmla="*/ 489 h 1902"/>
                <a:gd name="T92" fmla="*/ 2718 w 5143"/>
                <a:gd name="T93" fmla="*/ 405 h 1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143" h="1902">
                  <a:moveTo>
                    <a:pt x="2718" y="405"/>
                  </a:moveTo>
                  <a:lnTo>
                    <a:pt x="2466" y="333"/>
                  </a:lnTo>
                  <a:lnTo>
                    <a:pt x="2202" y="261"/>
                  </a:lnTo>
                  <a:lnTo>
                    <a:pt x="1929" y="198"/>
                  </a:lnTo>
                  <a:lnTo>
                    <a:pt x="1695" y="153"/>
                  </a:lnTo>
                  <a:lnTo>
                    <a:pt x="1434" y="111"/>
                  </a:lnTo>
                  <a:lnTo>
                    <a:pt x="1188" y="75"/>
                  </a:lnTo>
                  <a:lnTo>
                    <a:pt x="957" y="48"/>
                  </a:lnTo>
                  <a:lnTo>
                    <a:pt x="747" y="30"/>
                  </a:lnTo>
                  <a:lnTo>
                    <a:pt x="501" y="15"/>
                  </a:lnTo>
                  <a:lnTo>
                    <a:pt x="246" y="3"/>
                  </a:lnTo>
                  <a:lnTo>
                    <a:pt x="0" y="0"/>
                  </a:lnTo>
                  <a:lnTo>
                    <a:pt x="0" y="275"/>
                  </a:lnTo>
                  <a:lnTo>
                    <a:pt x="0" y="345"/>
                  </a:lnTo>
                  <a:lnTo>
                    <a:pt x="0" y="275"/>
                  </a:lnTo>
                  <a:lnTo>
                    <a:pt x="0" y="342"/>
                  </a:lnTo>
                  <a:lnTo>
                    <a:pt x="339" y="351"/>
                  </a:lnTo>
                  <a:lnTo>
                    <a:pt x="606" y="372"/>
                  </a:lnTo>
                  <a:lnTo>
                    <a:pt x="852" y="399"/>
                  </a:lnTo>
                  <a:lnTo>
                    <a:pt x="1068" y="435"/>
                  </a:lnTo>
                  <a:lnTo>
                    <a:pt x="1275" y="474"/>
                  </a:lnTo>
                  <a:lnTo>
                    <a:pt x="1545" y="540"/>
                  </a:lnTo>
                  <a:lnTo>
                    <a:pt x="1761" y="603"/>
                  </a:lnTo>
                  <a:lnTo>
                    <a:pt x="1971" y="678"/>
                  </a:lnTo>
                  <a:lnTo>
                    <a:pt x="2166" y="747"/>
                  </a:lnTo>
                  <a:lnTo>
                    <a:pt x="2397" y="852"/>
                  </a:lnTo>
                  <a:lnTo>
                    <a:pt x="2613" y="960"/>
                  </a:lnTo>
                  <a:lnTo>
                    <a:pt x="2832" y="1095"/>
                  </a:lnTo>
                  <a:lnTo>
                    <a:pt x="3012" y="1212"/>
                  </a:lnTo>
                  <a:lnTo>
                    <a:pt x="3186" y="1347"/>
                  </a:lnTo>
                  <a:lnTo>
                    <a:pt x="3351" y="1497"/>
                  </a:lnTo>
                  <a:lnTo>
                    <a:pt x="3480" y="1629"/>
                  </a:lnTo>
                  <a:lnTo>
                    <a:pt x="3612" y="1785"/>
                  </a:lnTo>
                  <a:lnTo>
                    <a:pt x="3699" y="1901"/>
                  </a:lnTo>
                  <a:lnTo>
                    <a:pt x="5142" y="1901"/>
                  </a:lnTo>
                  <a:lnTo>
                    <a:pt x="5076" y="1827"/>
                  </a:lnTo>
                  <a:lnTo>
                    <a:pt x="4968" y="1707"/>
                  </a:lnTo>
                  <a:lnTo>
                    <a:pt x="4797" y="1539"/>
                  </a:lnTo>
                  <a:lnTo>
                    <a:pt x="4617" y="1383"/>
                  </a:lnTo>
                  <a:lnTo>
                    <a:pt x="4410" y="1221"/>
                  </a:lnTo>
                  <a:lnTo>
                    <a:pt x="4185" y="1071"/>
                  </a:lnTo>
                  <a:lnTo>
                    <a:pt x="3960" y="939"/>
                  </a:lnTo>
                  <a:lnTo>
                    <a:pt x="3708" y="801"/>
                  </a:lnTo>
                  <a:lnTo>
                    <a:pt x="3492" y="702"/>
                  </a:lnTo>
                  <a:lnTo>
                    <a:pt x="3231" y="588"/>
                  </a:lnTo>
                  <a:lnTo>
                    <a:pt x="2964" y="489"/>
                  </a:lnTo>
                  <a:lnTo>
                    <a:pt x="2718" y="405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38" name="Freeform 6"/>
            <p:cNvSpPr>
              <a:spLocks/>
            </p:cNvSpPr>
            <p:nvPr/>
          </p:nvSpPr>
          <p:spPr bwMode="white">
            <a:xfrm>
              <a:off x="0" y="1982"/>
              <a:ext cx="5760" cy="2325"/>
            </a:xfrm>
            <a:custGeom>
              <a:avLst/>
              <a:gdLst>
                <a:gd name="T0" fmla="*/ 0 w 5760"/>
                <a:gd name="T1" fmla="*/ 0 h 2325"/>
                <a:gd name="T2" fmla="*/ 0 w 5760"/>
                <a:gd name="T3" fmla="*/ 339 h 2325"/>
                <a:gd name="T4" fmla="*/ 558 w 5760"/>
                <a:gd name="T5" fmla="*/ 357 h 2325"/>
                <a:gd name="T6" fmla="*/ 807 w 5760"/>
                <a:gd name="T7" fmla="*/ 375 h 2325"/>
                <a:gd name="T8" fmla="*/ 1056 w 5760"/>
                <a:gd name="T9" fmla="*/ 399 h 2325"/>
                <a:gd name="T10" fmla="*/ 1272 w 5760"/>
                <a:gd name="T11" fmla="*/ 426 h 2325"/>
                <a:gd name="T12" fmla="*/ 1539 w 5760"/>
                <a:gd name="T13" fmla="*/ 465 h 2325"/>
                <a:gd name="T14" fmla="*/ 1791 w 5760"/>
                <a:gd name="T15" fmla="*/ 510 h 2325"/>
                <a:gd name="T16" fmla="*/ 2076 w 5760"/>
                <a:gd name="T17" fmla="*/ 570 h 2325"/>
                <a:gd name="T18" fmla="*/ 2334 w 5760"/>
                <a:gd name="T19" fmla="*/ 630 h 2325"/>
                <a:gd name="T20" fmla="*/ 2544 w 5760"/>
                <a:gd name="T21" fmla="*/ 687 h 2325"/>
                <a:gd name="T22" fmla="*/ 2775 w 5760"/>
                <a:gd name="T23" fmla="*/ 759 h 2325"/>
                <a:gd name="T24" fmla="*/ 3003 w 5760"/>
                <a:gd name="T25" fmla="*/ 837 h 2325"/>
                <a:gd name="T26" fmla="*/ 3231 w 5760"/>
                <a:gd name="T27" fmla="*/ 924 h 2325"/>
                <a:gd name="T28" fmla="*/ 3438 w 5760"/>
                <a:gd name="T29" fmla="*/ 1005 h 2325"/>
                <a:gd name="T30" fmla="*/ 3663 w 5760"/>
                <a:gd name="T31" fmla="*/ 1110 h 2325"/>
                <a:gd name="T32" fmla="*/ 3903 w 5760"/>
                <a:gd name="T33" fmla="*/ 1233 h 2325"/>
                <a:gd name="T34" fmla="*/ 4149 w 5760"/>
                <a:gd name="T35" fmla="*/ 1374 h 2325"/>
                <a:gd name="T36" fmla="*/ 4353 w 5760"/>
                <a:gd name="T37" fmla="*/ 1506 h 2325"/>
                <a:gd name="T38" fmla="*/ 4491 w 5760"/>
                <a:gd name="T39" fmla="*/ 1602 h 2325"/>
                <a:gd name="T40" fmla="*/ 4668 w 5760"/>
                <a:gd name="T41" fmla="*/ 1740 h 2325"/>
                <a:gd name="T42" fmla="*/ 4824 w 5760"/>
                <a:gd name="T43" fmla="*/ 1875 h 2325"/>
                <a:gd name="T44" fmla="*/ 4968 w 5760"/>
                <a:gd name="T45" fmla="*/ 2016 h 2325"/>
                <a:gd name="T46" fmla="*/ 5100 w 5760"/>
                <a:gd name="T47" fmla="*/ 2154 h 2325"/>
                <a:gd name="T48" fmla="*/ 5238 w 5760"/>
                <a:gd name="T49" fmla="*/ 2324 h 2325"/>
                <a:gd name="T50" fmla="*/ 5759 w 5760"/>
                <a:gd name="T51" fmla="*/ 2324 h 2325"/>
                <a:gd name="T52" fmla="*/ 5759 w 5760"/>
                <a:gd name="T53" fmla="*/ 1245 h 2325"/>
                <a:gd name="T54" fmla="*/ 5580 w 5760"/>
                <a:gd name="T55" fmla="*/ 1119 h 2325"/>
                <a:gd name="T56" fmla="*/ 5400 w 5760"/>
                <a:gd name="T57" fmla="*/ 1020 h 2325"/>
                <a:gd name="T58" fmla="*/ 5205 w 5760"/>
                <a:gd name="T59" fmla="*/ 918 h 2325"/>
                <a:gd name="T60" fmla="*/ 5031 w 5760"/>
                <a:gd name="T61" fmla="*/ 837 h 2325"/>
                <a:gd name="T62" fmla="*/ 4866 w 5760"/>
                <a:gd name="T63" fmla="*/ 771 h 2325"/>
                <a:gd name="T64" fmla="*/ 4710 w 5760"/>
                <a:gd name="T65" fmla="*/ 711 h 2325"/>
                <a:gd name="T66" fmla="*/ 4545 w 5760"/>
                <a:gd name="T67" fmla="*/ 651 h 2325"/>
                <a:gd name="T68" fmla="*/ 4386 w 5760"/>
                <a:gd name="T69" fmla="*/ 600 h 2325"/>
                <a:gd name="T70" fmla="*/ 4248 w 5760"/>
                <a:gd name="T71" fmla="*/ 552 h 2325"/>
                <a:gd name="T72" fmla="*/ 3993 w 5760"/>
                <a:gd name="T73" fmla="*/ 483 h 2325"/>
                <a:gd name="T74" fmla="*/ 3777 w 5760"/>
                <a:gd name="T75" fmla="*/ 423 h 2325"/>
                <a:gd name="T76" fmla="*/ 3564 w 5760"/>
                <a:gd name="T77" fmla="*/ 375 h 2325"/>
                <a:gd name="T78" fmla="*/ 3282 w 5760"/>
                <a:gd name="T79" fmla="*/ 312 h 2325"/>
                <a:gd name="T80" fmla="*/ 3003 w 5760"/>
                <a:gd name="T81" fmla="*/ 261 h 2325"/>
                <a:gd name="T82" fmla="*/ 2733 w 5760"/>
                <a:gd name="T83" fmla="*/ 213 h 2325"/>
                <a:gd name="T84" fmla="*/ 2451 w 5760"/>
                <a:gd name="T85" fmla="*/ 171 h 2325"/>
                <a:gd name="T86" fmla="*/ 2211 w 5760"/>
                <a:gd name="T87" fmla="*/ 138 h 2325"/>
                <a:gd name="T88" fmla="*/ 1974 w 5760"/>
                <a:gd name="T89" fmla="*/ 108 h 2325"/>
                <a:gd name="T90" fmla="*/ 1665 w 5760"/>
                <a:gd name="T91" fmla="*/ 81 h 2325"/>
                <a:gd name="T92" fmla="*/ 1437 w 5760"/>
                <a:gd name="T93" fmla="*/ 60 h 2325"/>
                <a:gd name="T94" fmla="*/ 1125 w 5760"/>
                <a:gd name="T95" fmla="*/ 36 h 2325"/>
                <a:gd name="T96" fmla="*/ 828 w 5760"/>
                <a:gd name="T97" fmla="*/ 21 h 2325"/>
                <a:gd name="T98" fmla="*/ 558 w 5760"/>
                <a:gd name="T99" fmla="*/ 12 h 2325"/>
                <a:gd name="T100" fmla="*/ 282 w 5760"/>
                <a:gd name="T101" fmla="*/ 3 h 2325"/>
                <a:gd name="T102" fmla="*/ 0 w 5760"/>
                <a:gd name="T103" fmla="*/ 0 h 2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760" h="2325">
                  <a:moveTo>
                    <a:pt x="0" y="0"/>
                  </a:moveTo>
                  <a:lnTo>
                    <a:pt x="0" y="339"/>
                  </a:lnTo>
                  <a:lnTo>
                    <a:pt x="558" y="357"/>
                  </a:lnTo>
                  <a:lnTo>
                    <a:pt x="807" y="375"/>
                  </a:lnTo>
                  <a:lnTo>
                    <a:pt x="1056" y="399"/>
                  </a:lnTo>
                  <a:lnTo>
                    <a:pt x="1272" y="426"/>
                  </a:lnTo>
                  <a:lnTo>
                    <a:pt x="1539" y="465"/>
                  </a:lnTo>
                  <a:lnTo>
                    <a:pt x="1791" y="510"/>
                  </a:lnTo>
                  <a:lnTo>
                    <a:pt x="2076" y="570"/>
                  </a:lnTo>
                  <a:lnTo>
                    <a:pt x="2334" y="630"/>
                  </a:lnTo>
                  <a:lnTo>
                    <a:pt x="2544" y="687"/>
                  </a:lnTo>
                  <a:lnTo>
                    <a:pt x="2775" y="759"/>
                  </a:lnTo>
                  <a:lnTo>
                    <a:pt x="3003" y="837"/>
                  </a:lnTo>
                  <a:lnTo>
                    <a:pt x="3231" y="924"/>
                  </a:lnTo>
                  <a:lnTo>
                    <a:pt x="3438" y="1005"/>
                  </a:lnTo>
                  <a:lnTo>
                    <a:pt x="3663" y="1110"/>
                  </a:lnTo>
                  <a:lnTo>
                    <a:pt x="3903" y="1233"/>
                  </a:lnTo>
                  <a:lnTo>
                    <a:pt x="4149" y="1374"/>
                  </a:lnTo>
                  <a:lnTo>
                    <a:pt x="4353" y="1506"/>
                  </a:lnTo>
                  <a:lnTo>
                    <a:pt x="4491" y="1602"/>
                  </a:lnTo>
                  <a:lnTo>
                    <a:pt x="4668" y="1740"/>
                  </a:lnTo>
                  <a:lnTo>
                    <a:pt x="4824" y="1875"/>
                  </a:lnTo>
                  <a:lnTo>
                    <a:pt x="4968" y="2016"/>
                  </a:lnTo>
                  <a:lnTo>
                    <a:pt x="5100" y="2154"/>
                  </a:lnTo>
                  <a:lnTo>
                    <a:pt x="5238" y="2324"/>
                  </a:lnTo>
                  <a:lnTo>
                    <a:pt x="5759" y="2324"/>
                  </a:lnTo>
                  <a:lnTo>
                    <a:pt x="5759" y="1245"/>
                  </a:lnTo>
                  <a:lnTo>
                    <a:pt x="5580" y="1119"/>
                  </a:lnTo>
                  <a:lnTo>
                    <a:pt x="5400" y="1020"/>
                  </a:lnTo>
                  <a:lnTo>
                    <a:pt x="5205" y="918"/>
                  </a:lnTo>
                  <a:lnTo>
                    <a:pt x="5031" y="837"/>
                  </a:lnTo>
                  <a:lnTo>
                    <a:pt x="4866" y="771"/>
                  </a:lnTo>
                  <a:lnTo>
                    <a:pt x="4710" y="711"/>
                  </a:lnTo>
                  <a:lnTo>
                    <a:pt x="4545" y="651"/>
                  </a:lnTo>
                  <a:lnTo>
                    <a:pt x="4386" y="600"/>
                  </a:lnTo>
                  <a:lnTo>
                    <a:pt x="4248" y="552"/>
                  </a:lnTo>
                  <a:lnTo>
                    <a:pt x="3993" y="483"/>
                  </a:lnTo>
                  <a:lnTo>
                    <a:pt x="3777" y="423"/>
                  </a:lnTo>
                  <a:lnTo>
                    <a:pt x="3564" y="375"/>
                  </a:lnTo>
                  <a:lnTo>
                    <a:pt x="3282" y="312"/>
                  </a:lnTo>
                  <a:lnTo>
                    <a:pt x="3003" y="261"/>
                  </a:lnTo>
                  <a:lnTo>
                    <a:pt x="2733" y="213"/>
                  </a:lnTo>
                  <a:lnTo>
                    <a:pt x="2451" y="171"/>
                  </a:lnTo>
                  <a:lnTo>
                    <a:pt x="2211" y="138"/>
                  </a:lnTo>
                  <a:lnTo>
                    <a:pt x="1974" y="108"/>
                  </a:lnTo>
                  <a:lnTo>
                    <a:pt x="1665" y="81"/>
                  </a:lnTo>
                  <a:lnTo>
                    <a:pt x="1437" y="60"/>
                  </a:lnTo>
                  <a:lnTo>
                    <a:pt x="1125" y="36"/>
                  </a:lnTo>
                  <a:lnTo>
                    <a:pt x="828" y="21"/>
                  </a:lnTo>
                  <a:lnTo>
                    <a:pt x="558" y="12"/>
                  </a:lnTo>
                  <a:lnTo>
                    <a:pt x="282" y="3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39" name="Freeform 7"/>
            <p:cNvSpPr>
              <a:spLocks/>
            </p:cNvSpPr>
            <p:nvPr/>
          </p:nvSpPr>
          <p:spPr bwMode="white">
            <a:xfrm>
              <a:off x="0" y="1550"/>
              <a:ext cx="5760" cy="1573"/>
            </a:xfrm>
            <a:custGeom>
              <a:avLst/>
              <a:gdLst>
                <a:gd name="T0" fmla="*/ 0 w 5760"/>
                <a:gd name="T1" fmla="*/ 0 h 1573"/>
                <a:gd name="T2" fmla="*/ 0 w 5760"/>
                <a:gd name="T3" fmla="*/ 351 h 1573"/>
                <a:gd name="T4" fmla="*/ 282 w 5760"/>
                <a:gd name="T5" fmla="*/ 357 h 1573"/>
                <a:gd name="T6" fmla="*/ 627 w 5760"/>
                <a:gd name="T7" fmla="*/ 363 h 1573"/>
                <a:gd name="T8" fmla="*/ 960 w 5760"/>
                <a:gd name="T9" fmla="*/ 375 h 1573"/>
                <a:gd name="T10" fmla="*/ 1218 w 5760"/>
                <a:gd name="T11" fmla="*/ 393 h 1573"/>
                <a:gd name="T12" fmla="*/ 1470 w 5760"/>
                <a:gd name="T13" fmla="*/ 411 h 1573"/>
                <a:gd name="T14" fmla="*/ 1746 w 5760"/>
                <a:gd name="T15" fmla="*/ 435 h 1573"/>
                <a:gd name="T16" fmla="*/ 2022 w 5760"/>
                <a:gd name="T17" fmla="*/ 462 h 1573"/>
                <a:gd name="T18" fmla="*/ 2340 w 5760"/>
                <a:gd name="T19" fmla="*/ 504 h 1573"/>
                <a:gd name="T20" fmla="*/ 2664 w 5760"/>
                <a:gd name="T21" fmla="*/ 549 h 1573"/>
                <a:gd name="T22" fmla="*/ 2952 w 5760"/>
                <a:gd name="T23" fmla="*/ 597 h 1573"/>
                <a:gd name="T24" fmla="*/ 3225 w 5760"/>
                <a:gd name="T25" fmla="*/ 648 h 1573"/>
                <a:gd name="T26" fmla="*/ 3513 w 5760"/>
                <a:gd name="T27" fmla="*/ 708 h 1573"/>
                <a:gd name="T28" fmla="*/ 3693 w 5760"/>
                <a:gd name="T29" fmla="*/ 750 h 1573"/>
                <a:gd name="T30" fmla="*/ 3936 w 5760"/>
                <a:gd name="T31" fmla="*/ 810 h 1573"/>
                <a:gd name="T32" fmla="*/ 4095 w 5760"/>
                <a:gd name="T33" fmla="*/ 855 h 1573"/>
                <a:gd name="T34" fmla="*/ 4281 w 5760"/>
                <a:gd name="T35" fmla="*/ 909 h 1573"/>
                <a:gd name="T36" fmla="*/ 4503 w 5760"/>
                <a:gd name="T37" fmla="*/ 981 h 1573"/>
                <a:gd name="T38" fmla="*/ 4704 w 5760"/>
                <a:gd name="T39" fmla="*/ 1053 h 1573"/>
                <a:gd name="T40" fmla="*/ 4911 w 5760"/>
                <a:gd name="T41" fmla="*/ 1131 h 1573"/>
                <a:gd name="T42" fmla="*/ 5073 w 5760"/>
                <a:gd name="T43" fmla="*/ 1197 h 1573"/>
                <a:gd name="T44" fmla="*/ 5256 w 5760"/>
                <a:gd name="T45" fmla="*/ 1281 h 1573"/>
                <a:gd name="T46" fmla="*/ 5475 w 5760"/>
                <a:gd name="T47" fmla="*/ 1401 h 1573"/>
                <a:gd name="T48" fmla="*/ 5628 w 5760"/>
                <a:gd name="T49" fmla="*/ 1482 h 1573"/>
                <a:gd name="T50" fmla="*/ 5759 w 5760"/>
                <a:gd name="T51" fmla="*/ 1572 h 1573"/>
                <a:gd name="T52" fmla="*/ 5759 w 5760"/>
                <a:gd name="T53" fmla="*/ 633 h 1573"/>
                <a:gd name="T54" fmla="*/ 5493 w 5760"/>
                <a:gd name="T55" fmla="*/ 570 h 1573"/>
                <a:gd name="T56" fmla="*/ 5214 w 5760"/>
                <a:gd name="T57" fmla="*/ 501 h 1573"/>
                <a:gd name="T58" fmla="*/ 4950 w 5760"/>
                <a:gd name="T59" fmla="*/ 444 h 1573"/>
                <a:gd name="T60" fmla="*/ 4701 w 5760"/>
                <a:gd name="T61" fmla="*/ 396 h 1573"/>
                <a:gd name="T62" fmla="*/ 4425 w 5760"/>
                <a:gd name="T63" fmla="*/ 348 h 1573"/>
                <a:gd name="T64" fmla="*/ 4110 w 5760"/>
                <a:gd name="T65" fmla="*/ 294 h 1573"/>
                <a:gd name="T66" fmla="*/ 3813 w 5760"/>
                <a:gd name="T67" fmla="*/ 252 h 1573"/>
                <a:gd name="T68" fmla="*/ 3549 w 5760"/>
                <a:gd name="T69" fmla="*/ 213 h 1573"/>
                <a:gd name="T70" fmla="*/ 3261 w 5760"/>
                <a:gd name="T71" fmla="*/ 183 h 1573"/>
                <a:gd name="T72" fmla="*/ 3015 w 5760"/>
                <a:gd name="T73" fmla="*/ 153 h 1573"/>
                <a:gd name="T74" fmla="*/ 2757 w 5760"/>
                <a:gd name="T75" fmla="*/ 129 h 1573"/>
                <a:gd name="T76" fmla="*/ 2520 w 5760"/>
                <a:gd name="T77" fmla="*/ 105 h 1573"/>
                <a:gd name="T78" fmla="*/ 2301 w 5760"/>
                <a:gd name="T79" fmla="*/ 87 h 1573"/>
                <a:gd name="T80" fmla="*/ 2013 w 5760"/>
                <a:gd name="T81" fmla="*/ 66 h 1573"/>
                <a:gd name="T82" fmla="*/ 1731 w 5760"/>
                <a:gd name="T83" fmla="*/ 48 h 1573"/>
                <a:gd name="T84" fmla="*/ 1524 w 5760"/>
                <a:gd name="T85" fmla="*/ 39 h 1573"/>
                <a:gd name="T86" fmla="*/ 1260 w 5760"/>
                <a:gd name="T87" fmla="*/ 27 h 1573"/>
                <a:gd name="T88" fmla="*/ 966 w 5760"/>
                <a:gd name="T89" fmla="*/ 15 h 1573"/>
                <a:gd name="T90" fmla="*/ 714 w 5760"/>
                <a:gd name="T91" fmla="*/ 12 h 1573"/>
                <a:gd name="T92" fmla="*/ 510 w 5760"/>
                <a:gd name="T93" fmla="*/ 6 h 1573"/>
                <a:gd name="T94" fmla="*/ 243 w 5760"/>
                <a:gd name="T95" fmla="*/ 0 h 1573"/>
                <a:gd name="T96" fmla="*/ 0 w 5760"/>
                <a:gd name="T97" fmla="*/ 0 h 1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760" h="1573">
                  <a:moveTo>
                    <a:pt x="0" y="0"/>
                  </a:moveTo>
                  <a:lnTo>
                    <a:pt x="0" y="351"/>
                  </a:lnTo>
                  <a:lnTo>
                    <a:pt x="282" y="357"/>
                  </a:lnTo>
                  <a:lnTo>
                    <a:pt x="627" y="363"/>
                  </a:lnTo>
                  <a:lnTo>
                    <a:pt x="960" y="375"/>
                  </a:lnTo>
                  <a:lnTo>
                    <a:pt x="1218" y="393"/>
                  </a:lnTo>
                  <a:lnTo>
                    <a:pt x="1470" y="411"/>
                  </a:lnTo>
                  <a:lnTo>
                    <a:pt x="1746" y="435"/>
                  </a:lnTo>
                  <a:lnTo>
                    <a:pt x="2022" y="462"/>
                  </a:lnTo>
                  <a:lnTo>
                    <a:pt x="2340" y="504"/>
                  </a:lnTo>
                  <a:lnTo>
                    <a:pt x="2664" y="549"/>
                  </a:lnTo>
                  <a:lnTo>
                    <a:pt x="2952" y="597"/>
                  </a:lnTo>
                  <a:lnTo>
                    <a:pt x="3225" y="648"/>
                  </a:lnTo>
                  <a:lnTo>
                    <a:pt x="3513" y="708"/>
                  </a:lnTo>
                  <a:lnTo>
                    <a:pt x="3693" y="750"/>
                  </a:lnTo>
                  <a:lnTo>
                    <a:pt x="3936" y="810"/>
                  </a:lnTo>
                  <a:lnTo>
                    <a:pt x="4095" y="855"/>
                  </a:lnTo>
                  <a:lnTo>
                    <a:pt x="4281" y="909"/>
                  </a:lnTo>
                  <a:lnTo>
                    <a:pt x="4503" y="981"/>
                  </a:lnTo>
                  <a:lnTo>
                    <a:pt x="4704" y="1053"/>
                  </a:lnTo>
                  <a:lnTo>
                    <a:pt x="4911" y="1131"/>
                  </a:lnTo>
                  <a:lnTo>
                    <a:pt x="5073" y="1197"/>
                  </a:lnTo>
                  <a:lnTo>
                    <a:pt x="5256" y="1281"/>
                  </a:lnTo>
                  <a:lnTo>
                    <a:pt x="5475" y="1401"/>
                  </a:lnTo>
                  <a:lnTo>
                    <a:pt x="5628" y="1482"/>
                  </a:lnTo>
                  <a:lnTo>
                    <a:pt x="5759" y="1572"/>
                  </a:lnTo>
                  <a:lnTo>
                    <a:pt x="5759" y="633"/>
                  </a:lnTo>
                  <a:lnTo>
                    <a:pt x="5493" y="570"/>
                  </a:lnTo>
                  <a:lnTo>
                    <a:pt x="5214" y="501"/>
                  </a:lnTo>
                  <a:lnTo>
                    <a:pt x="4950" y="444"/>
                  </a:lnTo>
                  <a:lnTo>
                    <a:pt x="4701" y="396"/>
                  </a:lnTo>
                  <a:lnTo>
                    <a:pt x="4425" y="348"/>
                  </a:lnTo>
                  <a:lnTo>
                    <a:pt x="4110" y="294"/>
                  </a:lnTo>
                  <a:lnTo>
                    <a:pt x="3813" y="252"/>
                  </a:lnTo>
                  <a:lnTo>
                    <a:pt x="3549" y="213"/>
                  </a:lnTo>
                  <a:lnTo>
                    <a:pt x="3261" y="183"/>
                  </a:lnTo>
                  <a:lnTo>
                    <a:pt x="3015" y="153"/>
                  </a:lnTo>
                  <a:lnTo>
                    <a:pt x="2757" y="129"/>
                  </a:lnTo>
                  <a:lnTo>
                    <a:pt x="2520" y="105"/>
                  </a:lnTo>
                  <a:lnTo>
                    <a:pt x="2301" y="87"/>
                  </a:lnTo>
                  <a:lnTo>
                    <a:pt x="2013" y="66"/>
                  </a:lnTo>
                  <a:lnTo>
                    <a:pt x="1731" y="48"/>
                  </a:lnTo>
                  <a:lnTo>
                    <a:pt x="1524" y="39"/>
                  </a:lnTo>
                  <a:lnTo>
                    <a:pt x="1260" y="27"/>
                  </a:lnTo>
                  <a:lnTo>
                    <a:pt x="966" y="15"/>
                  </a:lnTo>
                  <a:lnTo>
                    <a:pt x="714" y="12"/>
                  </a:lnTo>
                  <a:lnTo>
                    <a:pt x="510" y="6"/>
                  </a:lnTo>
                  <a:lnTo>
                    <a:pt x="24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40" name="Freeform 8"/>
            <p:cNvSpPr>
              <a:spLocks/>
            </p:cNvSpPr>
            <p:nvPr/>
          </p:nvSpPr>
          <p:spPr bwMode="white">
            <a:xfrm>
              <a:off x="0" y="1130"/>
              <a:ext cx="5760" cy="970"/>
            </a:xfrm>
            <a:custGeom>
              <a:avLst/>
              <a:gdLst>
                <a:gd name="T0" fmla="*/ 0 w 5760"/>
                <a:gd name="T1" fmla="*/ 0 h 970"/>
                <a:gd name="T2" fmla="*/ 0 w 5760"/>
                <a:gd name="T3" fmla="*/ 339 h 970"/>
                <a:gd name="T4" fmla="*/ 318 w 5760"/>
                <a:gd name="T5" fmla="*/ 342 h 970"/>
                <a:gd name="T6" fmla="*/ 591 w 5760"/>
                <a:gd name="T7" fmla="*/ 348 h 970"/>
                <a:gd name="T8" fmla="*/ 846 w 5760"/>
                <a:gd name="T9" fmla="*/ 354 h 970"/>
                <a:gd name="T10" fmla="*/ 1074 w 5760"/>
                <a:gd name="T11" fmla="*/ 360 h 970"/>
                <a:gd name="T12" fmla="*/ 1314 w 5760"/>
                <a:gd name="T13" fmla="*/ 366 h 970"/>
                <a:gd name="T14" fmla="*/ 1599 w 5760"/>
                <a:gd name="T15" fmla="*/ 381 h 970"/>
                <a:gd name="T16" fmla="*/ 1911 w 5760"/>
                <a:gd name="T17" fmla="*/ 399 h 970"/>
                <a:gd name="T18" fmla="*/ 2241 w 5760"/>
                <a:gd name="T19" fmla="*/ 420 h 970"/>
                <a:gd name="T20" fmla="*/ 2619 w 5760"/>
                <a:gd name="T21" fmla="*/ 453 h 970"/>
                <a:gd name="T22" fmla="*/ 2889 w 5760"/>
                <a:gd name="T23" fmla="*/ 477 h 970"/>
                <a:gd name="T24" fmla="*/ 3177 w 5760"/>
                <a:gd name="T25" fmla="*/ 507 h 970"/>
                <a:gd name="T26" fmla="*/ 3498 w 5760"/>
                <a:gd name="T27" fmla="*/ 543 h 970"/>
                <a:gd name="T28" fmla="*/ 3813 w 5760"/>
                <a:gd name="T29" fmla="*/ 585 h 970"/>
                <a:gd name="T30" fmla="*/ 4044 w 5760"/>
                <a:gd name="T31" fmla="*/ 618 h 970"/>
                <a:gd name="T32" fmla="*/ 4365 w 5760"/>
                <a:gd name="T33" fmla="*/ 669 h 970"/>
                <a:gd name="T34" fmla="*/ 4683 w 5760"/>
                <a:gd name="T35" fmla="*/ 726 h 970"/>
                <a:gd name="T36" fmla="*/ 4980 w 5760"/>
                <a:gd name="T37" fmla="*/ 786 h 970"/>
                <a:gd name="T38" fmla="*/ 5268 w 5760"/>
                <a:gd name="T39" fmla="*/ 846 h 970"/>
                <a:gd name="T40" fmla="*/ 5646 w 5760"/>
                <a:gd name="T41" fmla="*/ 942 h 970"/>
                <a:gd name="T42" fmla="*/ 5759 w 5760"/>
                <a:gd name="T43" fmla="*/ 969 h 970"/>
                <a:gd name="T44" fmla="*/ 5759 w 5760"/>
                <a:gd name="T45" fmla="*/ 0 h 970"/>
                <a:gd name="T46" fmla="*/ 0 w 5760"/>
                <a:gd name="T47" fmla="*/ 0 h 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760" h="970">
                  <a:moveTo>
                    <a:pt x="0" y="0"/>
                  </a:moveTo>
                  <a:lnTo>
                    <a:pt x="0" y="339"/>
                  </a:lnTo>
                  <a:lnTo>
                    <a:pt x="318" y="342"/>
                  </a:lnTo>
                  <a:lnTo>
                    <a:pt x="591" y="348"/>
                  </a:lnTo>
                  <a:lnTo>
                    <a:pt x="846" y="354"/>
                  </a:lnTo>
                  <a:lnTo>
                    <a:pt x="1074" y="360"/>
                  </a:lnTo>
                  <a:lnTo>
                    <a:pt x="1314" y="366"/>
                  </a:lnTo>
                  <a:lnTo>
                    <a:pt x="1599" y="381"/>
                  </a:lnTo>
                  <a:lnTo>
                    <a:pt x="1911" y="399"/>
                  </a:lnTo>
                  <a:lnTo>
                    <a:pt x="2241" y="420"/>
                  </a:lnTo>
                  <a:lnTo>
                    <a:pt x="2619" y="453"/>
                  </a:lnTo>
                  <a:lnTo>
                    <a:pt x="2889" y="477"/>
                  </a:lnTo>
                  <a:lnTo>
                    <a:pt x="3177" y="507"/>
                  </a:lnTo>
                  <a:lnTo>
                    <a:pt x="3498" y="543"/>
                  </a:lnTo>
                  <a:lnTo>
                    <a:pt x="3813" y="585"/>
                  </a:lnTo>
                  <a:lnTo>
                    <a:pt x="4044" y="618"/>
                  </a:lnTo>
                  <a:lnTo>
                    <a:pt x="4365" y="669"/>
                  </a:lnTo>
                  <a:lnTo>
                    <a:pt x="4683" y="726"/>
                  </a:lnTo>
                  <a:lnTo>
                    <a:pt x="4980" y="786"/>
                  </a:lnTo>
                  <a:lnTo>
                    <a:pt x="5268" y="846"/>
                  </a:lnTo>
                  <a:lnTo>
                    <a:pt x="5646" y="942"/>
                  </a:lnTo>
                  <a:lnTo>
                    <a:pt x="5759" y="969"/>
                  </a:lnTo>
                  <a:lnTo>
                    <a:pt x="5759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41" name="Freeform 9"/>
            <p:cNvSpPr>
              <a:spLocks/>
            </p:cNvSpPr>
            <p:nvPr/>
          </p:nvSpPr>
          <p:spPr bwMode="white">
            <a:xfrm>
              <a:off x="0" y="-13"/>
              <a:ext cx="5760" cy="1060"/>
            </a:xfrm>
            <a:custGeom>
              <a:avLst/>
              <a:gdLst>
                <a:gd name="T0" fmla="*/ 0 w 5760"/>
                <a:gd name="T1" fmla="*/ 753 h 1060"/>
                <a:gd name="T2" fmla="*/ 0 w 5760"/>
                <a:gd name="T3" fmla="*/ 1059 h 1060"/>
                <a:gd name="T4" fmla="*/ 5759 w 5760"/>
                <a:gd name="T5" fmla="*/ 1059 h 1060"/>
                <a:gd name="T6" fmla="*/ 5759 w 5760"/>
                <a:gd name="T7" fmla="*/ 0 h 1060"/>
                <a:gd name="T8" fmla="*/ 5430 w 5760"/>
                <a:gd name="T9" fmla="*/ 0 h 1060"/>
                <a:gd name="T10" fmla="*/ 5298 w 5760"/>
                <a:gd name="T11" fmla="*/ 84 h 1060"/>
                <a:gd name="T12" fmla="*/ 5136 w 5760"/>
                <a:gd name="T13" fmla="*/ 159 h 1060"/>
                <a:gd name="T14" fmla="*/ 4968 w 5760"/>
                <a:gd name="T15" fmla="*/ 222 h 1060"/>
                <a:gd name="T16" fmla="*/ 4812 w 5760"/>
                <a:gd name="T17" fmla="*/ 267 h 1060"/>
                <a:gd name="T18" fmla="*/ 4626 w 5760"/>
                <a:gd name="T19" fmla="*/ 324 h 1060"/>
                <a:gd name="T20" fmla="*/ 4440 w 5760"/>
                <a:gd name="T21" fmla="*/ 366 h 1060"/>
                <a:gd name="T22" fmla="*/ 4230 w 5760"/>
                <a:gd name="T23" fmla="*/ 414 h 1060"/>
                <a:gd name="T24" fmla="*/ 3939 w 5760"/>
                <a:gd name="T25" fmla="*/ 468 h 1060"/>
                <a:gd name="T26" fmla="*/ 3711 w 5760"/>
                <a:gd name="T27" fmla="*/ 504 h 1060"/>
                <a:gd name="T28" fmla="*/ 3441 w 5760"/>
                <a:gd name="T29" fmla="*/ 543 h 1060"/>
                <a:gd name="T30" fmla="*/ 3189 w 5760"/>
                <a:gd name="T31" fmla="*/ 579 h 1060"/>
                <a:gd name="T32" fmla="*/ 2925 w 5760"/>
                <a:gd name="T33" fmla="*/ 606 h 1060"/>
                <a:gd name="T34" fmla="*/ 2679 w 5760"/>
                <a:gd name="T35" fmla="*/ 633 h 1060"/>
                <a:gd name="T36" fmla="*/ 2418 w 5760"/>
                <a:gd name="T37" fmla="*/ 654 h 1060"/>
                <a:gd name="T38" fmla="*/ 2142 w 5760"/>
                <a:gd name="T39" fmla="*/ 675 h 1060"/>
                <a:gd name="T40" fmla="*/ 1896 w 5760"/>
                <a:gd name="T41" fmla="*/ 693 h 1060"/>
                <a:gd name="T42" fmla="*/ 1647 w 5760"/>
                <a:gd name="T43" fmla="*/ 708 h 1060"/>
                <a:gd name="T44" fmla="*/ 1404 w 5760"/>
                <a:gd name="T45" fmla="*/ 720 h 1060"/>
                <a:gd name="T46" fmla="*/ 1170 w 5760"/>
                <a:gd name="T47" fmla="*/ 732 h 1060"/>
                <a:gd name="T48" fmla="*/ 906 w 5760"/>
                <a:gd name="T49" fmla="*/ 738 h 1060"/>
                <a:gd name="T50" fmla="*/ 534 w 5760"/>
                <a:gd name="T51" fmla="*/ 747 h 1060"/>
                <a:gd name="T52" fmla="*/ 201 w 5760"/>
                <a:gd name="T53" fmla="*/ 753 h 1060"/>
                <a:gd name="T54" fmla="*/ 0 w 5760"/>
                <a:gd name="T55" fmla="*/ 753 h 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760" h="1060">
                  <a:moveTo>
                    <a:pt x="0" y="753"/>
                  </a:moveTo>
                  <a:lnTo>
                    <a:pt x="0" y="1059"/>
                  </a:lnTo>
                  <a:lnTo>
                    <a:pt x="5759" y="1059"/>
                  </a:lnTo>
                  <a:lnTo>
                    <a:pt x="5759" y="0"/>
                  </a:lnTo>
                  <a:lnTo>
                    <a:pt x="5430" y="0"/>
                  </a:lnTo>
                  <a:lnTo>
                    <a:pt x="5298" y="84"/>
                  </a:lnTo>
                  <a:lnTo>
                    <a:pt x="5136" y="159"/>
                  </a:lnTo>
                  <a:lnTo>
                    <a:pt x="4968" y="222"/>
                  </a:lnTo>
                  <a:lnTo>
                    <a:pt x="4812" y="267"/>
                  </a:lnTo>
                  <a:lnTo>
                    <a:pt x="4626" y="324"/>
                  </a:lnTo>
                  <a:lnTo>
                    <a:pt x="4440" y="366"/>
                  </a:lnTo>
                  <a:lnTo>
                    <a:pt x="4230" y="414"/>
                  </a:lnTo>
                  <a:lnTo>
                    <a:pt x="3939" y="468"/>
                  </a:lnTo>
                  <a:lnTo>
                    <a:pt x="3711" y="504"/>
                  </a:lnTo>
                  <a:lnTo>
                    <a:pt x="3441" y="543"/>
                  </a:lnTo>
                  <a:lnTo>
                    <a:pt x="3189" y="579"/>
                  </a:lnTo>
                  <a:lnTo>
                    <a:pt x="2925" y="606"/>
                  </a:lnTo>
                  <a:lnTo>
                    <a:pt x="2679" y="633"/>
                  </a:lnTo>
                  <a:lnTo>
                    <a:pt x="2418" y="654"/>
                  </a:lnTo>
                  <a:lnTo>
                    <a:pt x="2142" y="675"/>
                  </a:lnTo>
                  <a:lnTo>
                    <a:pt x="1896" y="693"/>
                  </a:lnTo>
                  <a:lnTo>
                    <a:pt x="1647" y="708"/>
                  </a:lnTo>
                  <a:lnTo>
                    <a:pt x="1404" y="720"/>
                  </a:lnTo>
                  <a:lnTo>
                    <a:pt x="1170" y="732"/>
                  </a:lnTo>
                  <a:lnTo>
                    <a:pt x="906" y="738"/>
                  </a:lnTo>
                  <a:lnTo>
                    <a:pt x="534" y="747"/>
                  </a:lnTo>
                  <a:lnTo>
                    <a:pt x="201" y="753"/>
                  </a:lnTo>
                  <a:lnTo>
                    <a:pt x="0" y="753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42" name="Freeform 10"/>
            <p:cNvSpPr>
              <a:spLocks/>
            </p:cNvSpPr>
            <p:nvPr/>
          </p:nvSpPr>
          <p:spPr bwMode="white">
            <a:xfrm>
              <a:off x="0" y="-13"/>
              <a:ext cx="5284" cy="673"/>
            </a:xfrm>
            <a:custGeom>
              <a:avLst/>
              <a:gdLst>
                <a:gd name="T0" fmla="*/ 0 w 5284"/>
                <a:gd name="T1" fmla="*/ 366 h 673"/>
                <a:gd name="T2" fmla="*/ 0 w 5284"/>
                <a:gd name="T3" fmla="*/ 672 h 673"/>
                <a:gd name="T4" fmla="*/ 303 w 5284"/>
                <a:gd name="T5" fmla="*/ 672 h 673"/>
                <a:gd name="T6" fmla="*/ 723 w 5284"/>
                <a:gd name="T7" fmla="*/ 663 h 673"/>
                <a:gd name="T8" fmla="*/ 1020 w 5284"/>
                <a:gd name="T9" fmla="*/ 654 h 673"/>
                <a:gd name="T10" fmla="*/ 1302 w 5284"/>
                <a:gd name="T11" fmla="*/ 642 h 673"/>
                <a:gd name="T12" fmla="*/ 1554 w 5284"/>
                <a:gd name="T13" fmla="*/ 630 h 673"/>
                <a:gd name="T14" fmla="*/ 1779 w 5284"/>
                <a:gd name="T15" fmla="*/ 615 h 673"/>
                <a:gd name="T16" fmla="*/ 1962 w 5284"/>
                <a:gd name="T17" fmla="*/ 606 h 673"/>
                <a:gd name="T18" fmla="*/ 2193 w 5284"/>
                <a:gd name="T19" fmla="*/ 588 h 673"/>
                <a:gd name="T20" fmla="*/ 2448 w 5284"/>
                <a:gd name="T21" fmla="*/ 570 h 673"/>
                <a:gd name="T22" fmla="*/ 2700 w 5284"/>
                <a:gd name="T23" fmla="*/ 546 h 673"/>
                <a:gd name="T24" fmla="*/ 2904 w 5284"/>
                <a:gd name="T25" fmla="*/ 528 h 673"/>
                <a:gd name="T26" fmla="*/ 3138 w 5284"/>
                <a:gd name="T27" fmla="*/ 498 h 673"/>
                <a:gd name="T28" fmla="*/ 3324 w 5284"/>
                <a:gd name="T29" fmla="*/ 474 h 673"/>
                <a:gd name="T30" fmla="*/ 3534 w 5284"/>
                <a:gd name="T31" fmla="*/ 447 h 673"/>
                <a:gd name="T32" fmla="*/ 3735 w 5284"/>
                <a:gd name="T33" fmla="*/ 420 h 673"/>
                <a:gd name="T34" fmla="*/ 3933 w 5284"/>
                <a:gd name="T35" fmla="*/ 384 h 673"/>
                <a:gd name="T36" fmla="*/ 4116 w 5284"/>
                <a:gd name="T37" fmla="*/ 351 h 673"/>
                <a:gd name="T38" fmla="*/ 4266 w 5284"/>
                <a:gd name="T39" fmla="*/ 318 h 673"/>
                <a:gd name="T40" fmla="*/ 4446 w 5284"/>
                <a:gd name="T41" fmla="*/ 279 h 673"/>
                <a:gd name="T42" fmla="*/ 4620 w 5284"/>
                <a:gd name="T43" fmla="*/ 237 h 673"/>
                <a:gd name="T44" fmla="*/ 4779 w 5284"/>
                <a:gd name="T45" fmla="*/ 192 h 673"/>
                <a:gd name="T46" fmla="*/ 4920 w 5284"/>
                <a:gd name="T47" fmla="*/ 147 h 673"/>
                <a:gd name="T48" fmla="*/ 5085 w 5284"/>
                <a:gd name="T49" fmla="*/ 90 h 673"/>
                <a:gd name="T50" fmla="*/ 5193 w 5284"/>
                <a:gd name="T51" fmla="*/ 42 h 673"/>
                <a:gd name="T52" fmla="*/ 5283 w 5284"/>
                <a:gd name="T53" fmla="*/ 0 h 673"/>
                <a:gd name="T54" fmla="*/ 3201 w 5284"/>
                <a:gd name="T55" fmla="*/ 0 h 673"/>
                <a:gd name="T56" fmla="*/ 2982 w 5284"/>
                <a:gd name="T57" fmla="*/ 57 h 673"/>
                <a:gd name="T58" fmla="*/ 2775 w 5284"/>
                <a:gd name="T59" fmla="*/ 108 h 673"/>
                <a:gd name="T60" fmla="*/ 2562 w 5284"/>
                <a:gd name="T61" fmla="*/ 150 h 673"/>
                <a:gd name="T62" fmla="*/ 2397 w 5284"/>
                <a:gd name="T63" fmla="*/ 183 h 673"/>
                <a:gd name="T64" fmla="*/ 2205 w 5284"/>
                <a:gd name="T65" fmla="*/ 213 h 673"/>
                <a:gd name="T66" fmla="*/ 2001 w 5284"/>
                <a:gd name="T67" fmla="*/ 243 h 673"/>
                <a:gd name="T68" fmla="*/ 1776 w 5284"/>
                <a:gd name="T69" fmla="*/ 273 h 673"/>
                <a:gd name="T70" fmla="*/ 1536 w 5284"/>
                <a:gd name="T71" fmla="*/ 297 h 673"/>
                <a:gd name="T72" fmla="*/ 1344 w 5284"/>
                <a:gd name="T73" fmla="*/ 312 h 673"/>
                <a:gd name="T74" fmla="*/ 1134 w 5284"/>
                <a:gd name="T75" fmla="*/ 330 h 673"/>
                <a:gd name="T76" fmla="*/ 921 w 5284"/>
                <a:gd name="T77" fmla="*/ 342 h 673"/>
                <a:gd name="T78" fmla="*/ 696 w 5284"/>
                <a:gd name="T79" fmla="*/ 354 h 673"/>
                <a:gd name="T80" fmla="*/ 501 w 5284"/>
                <a:gd name="T81" fmla="*/ 360 h 673"/>
                <a:gd name="T82" fmla="*/ 279 w 5284"/>
                <a:gd name="T83" fmla="*/ 366 h 673"/>
                <a:gd name="T84" fmla="*/ 99 w 5284"/>
                <a:gd name="T85" fmla="*/ 369 h 673"/>
                <a:gd name="T86" fmla="*/ 0 w 5284"/>
                <a:gd name="T87" fmla="*/ 366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84" h="673">
                  <a:moveTo>
                    <a:pt x="0" y="366"/>
                  </a:moveTo>
                  <a:lnTo>
                    <a:pt x="0" y="672"/>
                  </a:lnTo>
                  <a:lnTo>
                    <a:pt x="303" y="672"/>
                  </a:lnTo>
                  <a:lnTo>
                    <a:pt x="723" y="663"/>
                  </a:lnTo>
                  <a:lnTo>
                    <a:pt x="1020" y="654"/>
                  </a:lnTo>
                  <a:lnTo>
                    <a:pt x="1302" y="642"/>
                  </a:lnTo>
                  <a:lnTo>
                    <a:pt x="1554" y="630"/>
                  </a:lnTo>
                  <a:lnTo>
                    <a:pt x="1779" y="615"/>
                  </a:lnTo>
                  <a:lnTo>
                    <a:pt x="1962" y="606"/>
                  </a:lnTo>
                  <a:lnTo>
                    <a:pt x="2193" y="588"/>
                  </a:lnTo>
                  <a:lnTo>
                    <a:pt x="2448" y="570"/>
                  </a:lnTo>
                  <a:lnTo>
                    <a:pt x="2700" y="546"/>
                  </a:lnTo>
                  <a:lnTo>
                    <a:pt x="2904" y="528"/>
                  </a:lnTo>
                  <a:lnTo>
                    <a:pt x="3138" y="498"/>
                  </a:lnTo>
                  <a:lnTo>
                    <a:pt x="3324" y="474"/>
                  </a:lnTo>
                  <a:lnTo>
                    <a:pt x="3534" y="447"/>
                  </a:lnTo>
                  <a:lnTo>
                    <a:pt x="3735" y="420"/>
                  </a:lnTo>
                  <a:lnTo>
                    <a:pt x="3933" y="384"/>
                  </a:lnTo>
                  <a:lnTo>
                    <a:pt x="4116" y="351"/>
                  </a:lnTo>
                  <a:lnTo>
                    <a:pt x="4266" y="318"/>
                  </a:lnTo>
                  <a:lnTo>
                    <a:pt x="4446" y="279"/>
                  </a:lnTo>
                  <a:lnTo>
                    <a:pt x="4620" y="237"/>
                  </a:lnTo>
                  <a:lnTo>
                    <a:pt x="4779" y="192"/>
                  </a:lnTo>
                  <a:lnTo>
                    <a:pt x="4920" y="147"/>
                  </a:lnTo>
                  <a:lnTo>
                    <a:pt x="5085" y="90"/>
                  </a:lnTo>
                  <a:lnTo>
                    <a:pt x="5193" y="42"/>
                  </a:lnTo>
                  <a:lnTo>
                    <a:pt x="5283" y="0"/>
                  </a:lnTo>
                  <a:lnTo>
                    <a:pt x="3201" y="0"/>
                  </a:lnTo>
                  <a:lnTo>
                    <a:pt x="2982" y="57"/>
                  </a:lnTo>
                  <a:lnTo>
                    <a:pt x="2775" y="108"/>
                  </a:lnTo>
                  <a:lnTo>
                    <a:pt x="2562" y="150"/>
                  </a:lnTo>
                  <a:lnTo>
                    <a:pt x="2397" y="183"/>
                  </a:lnTo>
                  <a:lnTo>
                    <a:pt x="2205" y="213"/>
                  </a:lnTo>
                  <a:lnTo>
                    <a:pt x="2001" y="243"/>
                  </a:lnTo>
                  <a:lnTo>
                    <a:pt x="1776" y="273"/>
                  </a:lnTo>
                  <a:lnTo>
                    <a:pt x="1536" y="297"/>
                  </a:lnTo>
                  <a:lnTo>
                    <a:pt x="1344" y="312"/>
                  </a:lnTo>
                  <a:lnTo>
                    <a:pt x="1134" y="330"/>
                  </a:lnTo>
                  <a:lnTo>
                    <a:pt x="921" y="342"/>
                  </a:lnTo>
                  <a:lnTo>
                    <a:pt x="696" y="354"/>
                  </a:lnTo>
                  <a:lnTo>
                    <a:pt x="501" y="360"/>
                  </a:lnTo>
                  <a:lnTo>
                    <a:pt x="279" y="366"/>
                  </a:lnTo>
                  <a:lnTo>
                    <a:pt x="99" y="369"/>
                  </a:lnTo>
                  <a:lnTo>
                    <a:pt x="0" y="366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43" name="Freeform 11"/>
            <p:cNvSpPr>
              <a:spLocks/>
            </p:cNvSpPr>
            <p:nvPr/>
          </p:nvSpPr>
          <p:spPr bwMode="white">
            <a:xfrm>
              <a:off x="0" y="-13"/>
              <a:ext cx="2884" cy="286"/>
            </a:xfrm>
            <a:custGeom>
              <a:avLst/>
              <a:gdLst>
                <a:gd name="T0" fmla="*/ 0 w 2884"/>
                <a:gd name="T1" fmla="*/ 0 h 286"/>
                <a:gd name="T2" fmla="*/ 0 w 2884"/>
                <a:gd name="T3" fmla="*/ 285 h 286"/>
                <a:gd name="T4" fmla="*/ 192 w 2884"/>
                <a:gd name="T5" fmla="*/ 285 h 286"/>
                <a:gd name="T6" fmla="*/ 384 w 2884"/>
                <a:gd name="T7" fmla="*/ 282 h 286"/>
                <a:gd name="T8" fmla="*/ 579 w 2884"/>
                <a:gd name="T9" fmla="*/ 276 h 286"/>
                <a:gd name="T10" fmla="*/ 789 w 2884"/>
                <a:gd name="T11" fmla="*/ 267 h 286"/>
                <a:gd name="T12" fmla="*/ 999 w 2884"/>
                <a:gd name="T13" fmla="*/ 258 h 286"/>
                <a:gd name="T14" fmla="*/ 1161 w 2884"/>
                <a:gd name="T15" fmla="*/ 246 h 286"/>
                <a:gd name="T16" fmla="*/ 1302 w 2884"/>
                <a:gd name="T17" fmla="*/ 234 h 286"/>
                <a:gd name="T18" fmla="*/ 1458 w 2884"/>
                <a:gd name="T19" fmla="*/ 222 h 286"/>
                <a:gd name="T20" fmla="*/ 1665 w 2884"/>
                <a:gd name="T21" fmla="*/ 201 h 286"/>
                <a:gd name="T22" fmla="*/ 1992 w 2884"/>
                <a:gd name="T23" fmla="*/ 159 h 286"/>
                <a:gd name="T24" fmla="*/ 2301 w 2884"/>
                <a:gd name="T25" fmla="*/ 117 h 286"/>
                <a:gd name="T26" fmla="*/ 2604 w 2884"/>
                <a:gd name="T27" fmla="*/ 60 h 286"/>
                <a:gd name="T28" fmla="*/ 2883 w 2884"/>
                <a:gd name="T29" fmla="*/ 0 h 286"/>
                <a:gd name="T30" fmla="*/ 0 w 2884"/>
                <a:gd name="T3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84" h="286">
                  <a:moveTo>
                    <a:pt x="0" y="0"/>
                  </a:moveTo>
                  <a:lnTo>
                    <a:pt x="0" y="285"/>
                  </a:lnTo>
                  <a:lnTo>
                    <a:pt x="192" y="285"/>
                  </a:lnTo>
                  <a:lnTo>
                    <a:pt x="384" y="282"/>
                  </a:lnTo>
                  <a:lnTo>
                    <a:pt x="579" y="276"/>
                  </a:lnTo>
                  <a:lnTo>
                    <a:pt x="789" y="267"/>
                  </a:lnTo>
                  <a:lnTo>
                    <a:pt x="999" y="258"/>
                  </a:lnTo>
                  <a:lnTo>
                    <a:pt x="1161" y="246"/>
                  </a:lnTo>
                  <a:lnTo>
                    <a:pt x="1302" y="234"/>
                  </a:lnTo>
                  <a:lnTo>
                    <a:pt x="1458" y="222"/>
                  </a:lnTo>
                  <a:lnTo>
                    <a:pt x="1665" y="201"/>
                  </a:lnTo>
                  <a:lnTo>
                    <a:pt x="1992" y="159"/>
                  </a:lnTo>
                  <a:lnTo>
                    <a:pt x="2301" y="117"/>
                  </a:lnTo>
                  <a:lnTo>
                    <a:pt x="2604" y="60"/>
                  </a:lnTo>
                  <a:lnTo>
                    <a:pt x="288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8444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0574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18445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18446" name="Rectangle 1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18447" name="Rectangle 1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18448" name="Rectangle 1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E996F1A-35F1-454A-8F82-158F72A21EA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47553-4B3B-4045-AB39-6D2629F4CF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03543125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11361-DB0C-4610-B034-A3EB1DE4085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7681514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EE01BFB-C0B6-42FA-9021-18A5ED05715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99607994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414FF68-317B-4BA4-8C37-B525E47539F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39248563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7FB75-87B3-47DC-BBF7-0E9D1B1EA86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7001581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B7497-FDDB-417E-84DA-595B761797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9617542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77CE4-C13E-44C2-80E8-49C3E41D07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15824345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1C7CB-1670-4E3F-B9A9-342A141E393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5763595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57D2F-0198-4F3D-A621-2073005695B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6716864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2904E0-4227-4B46-9E87-7D53C391198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3030913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22427D-6607-438E-ABB3-D1392AB179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02930595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0A76CE-0C8A-4D57-859C-D9E098BC62C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24383777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-9525" y="-20638"/>
            <a:ext cx="9153525" cy="6878638"/>
            <a:chOff x="-6" y="-13"/>
            <a:chExt cx="5766" cy="4333"/>
          </a:xfrm>
        </p:grpSpPr>
        <p:sp>
          <p:nvSpPr>
            <p:cNvPr id="17411" name="Rectangle 3"/>
            <p:cNvSpPr>
              <a:spLocks noChangeArrowheads="1"/>
            </p:cNvSpPr>
            <p:nvPr/>
          </p:nvSpPr>
          <p:spPr bwMode="invGray">
            <a:xfrm>
              <a:off x="5549" y="0"/>
              <a:ext cx="211" cy="4320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12" name="Freeform 4"/>
            <p:cNvSpPr>
              <a:spLocks/>
            </p:cNvSpPr>
            <p:nvPr/>
          </p:nvSpPr>
          <p:spPr bwMode="white">
            <a:xfrm>
              <a:off x="-6" y="2828"/>
              <a:ext cx="3625" cy="1492"/>
            </a:xfrm>
            <a:custGeom>
              <a:avLst/>
              <a:gdLst>
                <a:gd name="T0" fmla="*/ 0 w 3625"/>
                <a:gd name="T1" fmla="*/ 1491 h 1492"/>
                <a:gd name="T2" fmla="*/ 0 w 3625"/>
                <a:gd name="T3" fmla="*/ 0 h 1492"/>
                <a:gd name="T4" fmla="*/ 171 w 3625"/>
                <a:gd name="T5" fmla="*/ 3 h 1492"/>
                <a:gd name="T6" fmla="*/ 355 w 3625"/>
                <a:gd name="T7" fmla="*/ 9 h 1492"/>
                <a:gd name="T8" fmla="*/ 499 w 3625"/>
                <a:gd name="T9" fmla="*/ 21 h 1492"/>
                <a:gd name="T10" fmla="*/ 650 w 3625"/>
                <a:gd name="T11" fmla="*/ 36 h 1492"/>
                <a:gd name="T12" fmla="*/ 809 w 3625"/>
                <a:gd name="T13" fmla="*/ 54 h 1492"/>
                <a:gd name="T14" fmla="*/ 957 w 3625"/>
                <a:gd name="T15" fmla="*/ 78 h 1492"/>
                <a:gd name="T16" fmla="*/ 1119 w 3625"/>
                <a:gd name="T17" fmla="*/ 105 h 1492"/>
                <a:gd name="T18" fmla="*/ 1261 w 3625"/>
                <a:gd name="T19" fmla="*/ 133 h 1492"/>
                <a:gd name="T20" fmla="*/ 1441 w 3625"/>
                <a:gd name="T21" fmla="*/ 175 h 1492"/>
                <a:gd name="T22" fmla="*/ 1598 w 3625"/>
                <a:gd name="T23" fmla="*/ 217 h 1492"/>
                <a:gd name="T24" fmla="*/ 1763 w 3625"/>
                <a:gd name="T25" fmla="*/ 269 h 1492"/>
                <a:gd name="T26" fmla="*/ 1887 w 3625"/>
                <a:gd name="T27" fmla="*/ 308 h 1492"/>
                <a:gd name="T28" fmla="*/ 2085 w 3625"/>
                <a:gd name="T29" fmla="*/ 384 h 1492"/>
                <a:gd name="T30" fmla="*/ 2230 w 3625"/>
                <a:gd name="T31" fmla="*/ 444 h 1492"/>
                <a:gd name="T32" fmla="*/ 2456 w 3625"/>
                <a:gd name="T33" fmla="*/ 547 h 1492"/>
                <a:gd name="T34" fmla="*/ 2666 w 3625"/>
                <a:gd name="T35" fmla="*/ 662 h 1492"/>
                <a:gd name="T36" fmla="*/ 2859 w 3625"/>
                <a:gd name="T37" fmla="*/ 786 h 1492"/>
                <a:gd name="T38" fmla="*/ 3046 w 3625"/>
                <a:gd name="T39" fmla="*/ 920 h 1492"/>
                <a:gd name="T40" fmla="*/ 3193 w 3625"/>
                <a:gd name="T41" fmla="*/ 1038 h 1492"/>
                <a:gd name="T42" fmla="*/ 3332 w 3625"/>
                <a:gd name="T43" fmla="*/ 1168 h 1492"/>
                <a:gd name="T44" fmla="*/ 3440 w 3625"/>
                <a:gd name="T45" fmla="*/ 1280 h 1492"/>
                <a:gd name="T46" fmla="*/ 3524 w 3625"/>
                <a:gd name="T47" fmla="*/ 1380 h 1492"/>
                <a:gd name="T48" fmla="*/ 3624 w 3625"/>
                <a:gd name="T49" fmla="*/ 1491 h 1492"/>
                <a:gd name="T50" fmla="*/ 3608 w 3625"/>
                <a:gd name="T51" fmla="*/ 1491 h 1492"/>
                <a:gd name="T52" fmla="*/ 0 w 3625"/>
                <a:gd name="T53" fmla="*/ 1491 h 1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625" h="1492">
                  <a:moveTo>
                    <a:pt x="0" y="1491"/>
                  </a:moveTo>
                  <a:lnTo>
                    <a:pt x="0" y="0"/>
                  </a:lnTo>
                  <a:lnTo>
                    <a:pt x="171" y="3"/>
                  </a:lnTo>
                  <a:lnTo>
                    <a:pt x="355" y="9"/>
                  </a:lnTo>
                  <a:lnTo>
                    <a:pt x="499" y="21"/>
                  </a:lnTo>
                  <a:lnTo>
                    <a:pt x="650" y="36"/>
                  </a:lnTo>
                  <a:lnTo>
                    <a:pt x="809" y="54"/>
                  </a:lnTo>
                  <a:lnTo>
                    <a:pt x="957" y="78"/>
                  </a:lnTo>
                  <a:lnTo>
                    <a:pt x="1119" y="105"/>
                  </a:lnTo>
                  <a:lnTo>
                    <a:pt x="1261" y="133"/>
                  </a:lnTo>
                  <a:lnTo>
                    <a:pt x="1441" y="175"/>
                  </a:lnTo>
                  <a:lnTo>
                    <a:pt x="1598" y="217"/>
                  </a:lnTo>
                  <a:lnTo>
                    <a:pt x="1763" y="269"/>
                  </a:lnTo>
                  <a:lnTo>
                    <a:pt x="1887" y="308"/>
                  </a:lnTo>
                  <a:lnTo>
                    <a:pt x="2085" y="384"/>
                  </a:lnTo>
                  <a:lnTo>
                    <a:pt x="2230" y="444"/>
                  </a:lnTo>
                  <a:lnTo>
                    <a:pt x="2456" y="547"/>
                  </a:lnTo>
                  <a:lnTo>
                    <a:pt x="2666" y="662"/>
                  </a:lnTo>
                  <a:lnTo>
                    <a:pt x="2859" y="786"/>
                  </a:lnTo>
                  <a:lnTo>
                    <a:pt x="3046" y="920"/>
                  </a:lnTo>
                  <a:lnTo>
                    <a:pt x="3193" y="1038"/>
                  </a:lnTo>
                  <a:lnTo>
                    <a:pt x="3332" y="1168"/>
                  </a:lnTo>
                  <a:lnTo>
                    <a:pt x="3440" y="1280"/>
                  </a:lnTo>
                  <a:lnTo>
                    <a:pt x="3524" y="1380"/>
                  </a:lnTo>
                  <a:lnTo>
                    <a:pt x="3624" y="1491"/>
                  </a:lnTo>
                  <a:lnTo>
                    <a:pt x="3608" y="1491"/>
                  </a:lnTo>
                  <a:lnTo>
                    <a:pt x="0" y="1491"/>
                  </a:lnTo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7413" name="Freeform 5"/>
            <p:cNvSpPr>
              <a:spLocks/>
            </p:cNvSpPr>
            <p:nvPr/>
          </p:nvSpPr>
          <p:spPr bwMode="white">
            <a:xfrm>
              <a:off x="0" y="2405"/>
              <a:ext cx="5143" cy="1902"/>
            </a:xfrm>
            <a:custGeom>
              <a:avLst/>
              <a:gdLst>
                <a:gd name="T0" fmla="*/ 2718 w 5143"/>
                <a:gd name="T1" fmla="*/ 405 h 1902"/>
                <a:gd name="T2" fmla="*/ 2466 w 5143"/>
                <a:gd name="T3" fmla="*/ 333 h 1902"/>
                <a:gd name="T4" fmla="*/ 2202 w 5143"/>
                <a:gd name="T5" fmla="*/ 261 h 1902"/>
                <a:gd name="T6" fmla="*/ 1929 w 5143"/>
                <a:gd name="T7" fmla="*/ 198 h 1902"/>
                <a:gd name="T8" fmla="*/ 1695 w 5143"/>
                <a:gd name="T9" fmla="*/ 153 h 1902"/>
                <a:gd name="T10" fmla="*/ 1434 w 5143"/>
                <a:gd name="T11" fmla="*/ 111 h 1902"/>
                <a:gd name="T12" fmla="*/ 1188 w 5143"/>
                <a:gd name="T13" fmla="*/ 75 h 1902"/>
                <a:gd name="T14" fmla="*/ 957 w 5143"/>
                <a:gd name="T15" fmla="*/ 48 h 1902"/>
                <a:gd name="T16" fmla="*/ 747 w 5143"/>
                <a:gd name="T17" fmla="*/ 30 h 1902"/>
                <a:gd name="T18" fmla="*/ 501 w 5143"/>
                <a:gd name="T19" fmla="*/ 15 h 1902"/>
                <a:gd name="T20" fmla="*/ 246 w 5143"/>
                <a:gd name="T21" fmla="*/ 3 h 1902"/>
                <a:gd name="T22" fmla="*/ 0 w 5143"/>
                <a:gd name="T23" fmla="*/ 0 h 1902"/>
                <a:gd name="T24" fmla="*/ 0 w 5143"/>
                <a:gd name="T25" fmla="*/ 275 h 1902"/>
                <a:gd name="T26" fmla="*/ 0 w 5143"/>
                <a:gd name="T27" fmla="*/ 345 h 1902"/>
                <a:gd name="T28" fmla="*/ 0 w 5143"/>
                <a:gd name="T29" fmla="*/ 275 h 1902"/>
                <a:gd name="T30" fmla="*/ 0 w 5143"/>
                <a:gd name="T31" fmla="*/ 342 h 1902"/>
                <a:gd name="T32" fmla="*/ 339 w 5143"/>
                <a:gd name="T33" fmla="*/ 351 h 1902"/>
                <a:gd name="T34" fmla="*/ 606 w 5143"/>
                <a:gd name="T35" fmla="*/ 372 h 1902"/>
                <a:gd name="T36" fmla="*/ 852 w 5143"/>
                <a:gd name="T37" fmla="*/ 399 h 1902"/>
                <a:gd name="T38" fmla="*/ 1068 w 5143"/>
                <a:gd name="T39" fmla="*/ 435 h 1902"/>
                <a:gd name="T40" fmla="*/ 1275 w 5143"/>
                <a:gd name="T41" fmla="*/ 474 h 1902"/>
                <a:gd name="T42" fmla="*/ 1545 w 5143"/>
                <a:gd name="T43" fmla="*/ 540 h 1902"/>
                <a:gd name="T44" fmla="*/ 1761 w 5143"/>
                <a:gd name="T45" fmla="*/ 603 h 1902"/>
                <a:gd name="T46" fmla="*/ 1971 w 5143"/>
                <a:gd name="T47" fmla="*/ 678 h 1902"/>
                <a:gd name="T48" fmla="*/ 2166 w 5143"/>
                <a:gd name="T49" fmla="*/ 747 h 1902"/>
                <a:gd name="T50" fmla="*/ 2397 w 5143"/>
                <a:gd name="T51" fmla="*/ 852 h 1902"/>
                <a:gd name="T52" fmla="*/ 2613 w 5143"/>
                <a:gd name="T53" fmla="*/ 960 h 1902"/>
                <a:gd name="T54" fmla="*/ 2832 w 5143"/>
                <a:gd name="T55" fmla="*/ 1095 h 1902"/>
                <a:gd name="T56" fmla="*/ 3012 w 5143"/>
                <a:gd name="T57" fmla="*/ 1212 h 1902"/>
                <a:gd name="T58" fmla="*/ 3186 w 5143"/>
                <a:gd name="T59" fmla="*/ 1347 h 1902"/>
                <a:gd name="T60" fmla="*/ 3351 w 5143"/>
                <a:gd name="T61" fmla="*/ 1497 h 1902"/>
                <a:gd name="T62" fmla="*/ 3480 w 5143"/>
                <a:gd name="T63" fmla="*/ 1629 h 1902"/>
                <a:gd name="T64" fmla="*/ 3612 w 5143"/>
                <a:gd name="T65" fmla="*/ 1785 h 1902"/>
                <a:gd name="T66" fmla="*/ 3699 w 5143"/>
                <a:gd name="T67" fmla="*/ 1901 h 1902"/>
                <a:gd name="T68" fmla="*/ 5142 w 5143"/>
                <a:gd name="T69" fmla="*/ 1901 h 1902"/>
                <a:gd name="T70" fmla="*/ 5076 w 5143"/>
                <a:gd name="T71" fmla="*/ 1827 h 1902"/>
                <a:gd name="T72" fmla="*/ 4968 w 5143"/>
                <a:gd name="T73" fmla="*/ 1707 h 1902"/>
                <a:gd name="T74" fmla="*/ 4797 w 5143"/>
                <a:gd name="T75" fmla="*/ 1539 h 1902"/>
                <a:gd name="T76" fmla="*/ 4617 w 5143"/>
                <a:gd name="T77" fmla="*/ 1383 h 1902"/>
                <a:gd name="T78" fmla="*/ 4410 w 5143"/>
                <a:gd name="T79" fmla="*/ 1221 h 1902"/>
                <a:gd name="T80" fmla="*/ 4185 w 5143"/>
                <a:gd name="T81" fmla="*/ 1071 h 1902"/>
                <a:gd name="T82" fmla="*/ 3960 w 5143"/>
                <a:gd name="T83" fmla="*/ 939 h 1902"/>
                <a:gd name="T84" fmla="*/ 3708 w 5143"/>
                <a:gd name="T85" fmla="*/ 801 h 1902"/>
                <a:gd name="T86" fmla="*/ 3492 w 5143"/>
                <a:gd name="T87" fmla="*/ 702 h 1902"/>
                <a:gd name="T88" fmla="*/ 3231 w 5143"/>
                <a:gd name="T89" fmla="*/ 588 h 1902"/>
                <a:gd name="T90" fmla="*/ 2964 w 5143"/>
                <a:gd name="T91" fmla="*/ 489 h 1902"/>
                <a:gd name="T92" fmla="*/ 2718 w 5143"/>
                <a:gd name="T93" fmla="*/ 405 h 19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143" h="1902">
                  <a:moveTo>
                    <a:pt x="2718" y="405"/>
                  </a:moveTo>
                  <a:lnTo>
                    <a:pt x="2466" y="333"/>
                  </a:lnTo>
                  <a:lnTo>
                    <a:pt x="2202" y="261"/>
                  </a:lnTo>
                  <a:lnTo>
                    <a:pt x="1929" y="198"/>
                  </a:lnTo>
                  <a:lnTo>
                    <a:pt x="1695" y="153"/>
                  </a:lnTo>
                  <a:lnTo>
                    <a:pt x="1434" y="111"/>
                  </a:lnTo>
                  <a:lnTo>
                    <a:pt x="1188" y="75"/>
                  </a:lnTo>
                  <a:lnTo>
                    <a:pt x="957" y="48"/>
                  </a:lnTo>
                  <a:lnTo>
                    <a:pt x="747" y="30"/>
                  </a:lnTo>
                  <a:lnTo>
                    <a:pt x="501" y="15"/>
                  </a:lnTo>
                  <a:lnTo>
                    <a:pt x="246" y="3"/>
                  </a:lnTo>
                  <a:lnTo>
                    <a:pt x="0" y="0"/>
                  </a:lnTo>
                  <a:lnTo>
                    <a:pt x="0" y="275"/>
                  </a:lnTo>
                  <a:lnTo>
                    <a:pt x="0" y="345"/>
                  </a:lnTo>
                  <a:lnTo>
                    <a:pt x="0" y="275"/>
                  </a:lnTo>
                  <a:lnTo>
                    <a:pt x="0" y="342"/>
                  </a:lnTo>
                  <a:lnTo>
                    <a:pt x="339" y="351"/>
                  </a:lnTo>
                  <a:lnTo>
                    <a:pt x="606" y="372"/>
                  </a:lnTo>
                  <a:lnTo>
                    <a:pt x="852" y="399"/>
                  </a:lnTo>
                  <a:lnTo>
                    <a:pt x="1068" y="435"/>
                  </a:lnTo>
                  <a:lnTo>
                    <a:pt x="1275" y="474"/>
                  </a:lnTo>
                  <a:lnTo>
                    <a:pt x="1545" y="540"/>
                  </a:lnTo>
                  <a:lnTo>
                    <a:pt x="1761" y="603"/>
                  </a:lnTo>
                  <a:lnTo>
                    <a:pt x="1971" y="678"/>
                  </a:lnTo>
                  <a:lnTo>
                    <a:pt x="2166" y="747"/>
                  </a:lnTo>
                  <a:lnTo>
                    <a:pt x="2397" y="852"/>
                  </a:lnTo>
                  <a:lnTo>
                    <a:pt x="2613" y="960"/>
                  </a:lnTo>
                  <a:lnTo>
                    <a:pt x="2832" y="1095"/>
                  </a:lnTo>
                  <a:lnTo>
                    <a:pt x="3012" y="1212"/>
                  </a:lnTo>
                  <a:lnTo>
                    <a:pt x="3186" y="1347"/>
                  </a:lnTo>
                  <a:lnTo>
                    <a:pt x="3351" y="1497"/>
                  </a:lnTo>
                  <a:lnTo>
                    <a:pt x="3480" y="1629"/>
                  </a:lnTo>
                  <a:lnTo>
                    <a:pt x="3612" y="1785"/>
                  </a:lnTo>
                  <a:lnTo>
                    <a:pt x="3699" y="1901"/>
                  </a:lnTo>
                  <a:lnTo>
                    <a:pt x="5142" y="1901"/>
                  </a:lnTo>
                  <a:lnTo>
                    <a:pt x="5076" y="1827"/>
                  </a:lnTo>
                  <a:lnTo>
                    <a:pt x="4968" y="1707"/>
                  </a:lnTo>
                  <a:lnTo>
                    <a:pt x="4797" y="1539"/>
                  </a:lnTo>
                  <a:lnTo>
                    <a:pt x="4617" y="1383"/>
                  </a:lnTo>
                  <a:lnTo>
                    <a:pt x="4410" y="1221"/>
                  </a:lnTo>
                  <a:lnTo>
                    <a:pt x="4185" y="1071"/>
                  </a:lnTo>
                  <a:lnTo>
                    <a:pt x="3960" y="939"/>
                  </a:lnTo>
                  <a:lnTo>
                    <a:pt x="3708" y="801"/>
                  </a:lnTo>
                  <a:lnTo>
                    <a:pt x="3492" y="702"/>
                  </a:lnTo>
                  <a:lnTo>
                    <a:pt x="3231" y="588"/>
                  </a:lnTo>
                  <a:lnTo>
                    <a:pt x="2964" y="489"/>
                  </a:lnTo>
                  <a:lnTo>
                    <a:pt x="2718" y="405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14" name="Freeform 6"/>
            <p:cNvSpPr>
              <a:spLocks/>
            </p:cNvSpPr>
            <p:nvPr/>
          </p:nvSpPr>
          <p:spPr bwMode="white">
            <a:xfrm>
              <a:off x="0" y="1982"/>
              <a:ext cx="5760" cy="2325"/>
            </a:xfrm>
            <a:custGeom>
              <a:avLst/>
              <a:gdLst>
                <a:gd name="T0" fmla="*/ 0 w 5760"/>
                <a:gd name="T1" fmla="*/ 0 h 2325"/>
                <a:gd name="T2" fmla="*/ 0 w 5760"/>
                <a:gd name="T3" fmla="*/ 339 h 2325"/>
                <a:gd name="T4" fmla="*/ 558 w 5760"/>
                <a:gd name="T5" fmla="*/ 357 h 2325"/>
                <a:gd name="T6" fmla="*/ 807 w 5760"/>
                <a:gd name="T7" fmla="*/ 375 h 2325"/>
                <a:gd name="T8" fmla="*/ 1056 w 5760"/>
                <a:gd name="T9" fmla="*/ 399 h 2325"/>
                <a:gd name="T10" fmla="*/ 1272 w 5760"/>
                <a:gd name="T11" fmla="*/ 426 h 2325"/>
                <a:gd name="T12" fmla="*/ 1539 w 5760"/>
                <a:gd name="T13" fmla="*/ 465 h 2325"/>
                <a:gd name="T14" fmla="*/ 1791 w 5760"/>
                <a:gd name="T15" fmla="*/ 510 h 2325"/>
                <a:gd name="T16" fmla="*/ 2076 w 5760"/>
                <a:gd name="T17" fmla="*/ 570 h 2325"/>
                <a:gd name="T18" fmla="*/ 2334 w 5760"/>
                <a:gd name="T19" fmla="*/ 630 h 2325"/>
                <a:gd name="T20" fmla="*/ 2544 w 5760"/>
                <a:gd name="T21" fmla="*/ 687 h 2325"/>
                <a:gd name="T22" fmla="*/ 2775 w 5760"/>
                <a:gd name="T23" fmla="*/ 759 h 2325"/>
                <a:gd name="T24" fmla="*/ 3003 w 5760"/>
                <a:gd name="T25" fmla="*/ 837 h 2325"/>
                <a:gd name="T26" fmla="*/ 3231 w 5760"/>
                <a:gd name="T27" fmla="*/ 924 h 2325"/>
                <a:gd name="T28" fmla="*/ 3438 w 5760"/>
                <a:gd name="T29" fmla="*/ 1005 h 2325"/>
                <a:gd name="T30" fmla="*/ 3663 w 5760"/>
                <a:gd name="T31" fmla="*/ 1110 h 2325"/>
                <a:gd name="T32" fmla="*/ 3903 w 5760"/>
                <a:gd name="T33" fmla="*/ 1233 h 2325"/>
                <a:gd name="T34" fmla="*/ 4149 w 5760"/>
                <a:gd name="T35" fmla="*/ 1374 h 2325"/>
                <a:gd name="T36" fmla="*/ 4353 w 5760"/>
                <a:gd name="T37" fmla="*/ 1506 h 2325"/>
                <a:gd name="T38" fmla="*/ 4491 w 5760"/>
                <a:gd name="T39" fmla="*/ 1602 h 2325"/>
                <a:gd name="T40" fmla="*/ 4668 w 5760"/>
                <a:gd name="T41" fmla="*/ 1740 h 2325"/>
                <a:gd name="T42" fmla="*/ 4824 w 5760"/>
                <a:gd name="T43" fmla="*/ 1875 h 2325"/>
                <a:gd name="T44" fmla="*/ 4968 w 5760"/>
                <a:gd name="T45" fmla="*/ 2016 h 2325"/>
                <a:gd name="T46" fmla="*/ 5100 w 5760"/>
                <a:gd name="T47" fmla="*/ 2154 h 2325"/>
                <a:gd name="T48" fmla="*/ 5238 w 5760"/>
                <a:gd name="T49" fmla="*/ 2324 h 2325"/>
                <a:gd name="T50" fmla="*/ 5759 w 5760"/>
                <a:gd name="T51" fmla="*/ 2324 h 2325"/>
                <a:gd name="T52" fmla="*/ 5759 w 5760"/>
                <a:gd name="T53" fmla="*/ 1245 h 2325"/>
                <a:gd name="T54" fmla="*/ 5580 w 5760"/>
                <a:gd name="T55" fmla="*/ 1119 h 2325"/>
                <a:gd name="T56" fmla="*/ 5400 w 5760"/>
                <a:gd name="T57" fmla="*/ 1020 h 2325"/>
                <a:gd name="T58" fmla="*/ 5205 w 5760"/>
                <a:gd name="T59" fmla="*/ 918 h 2325"/>
                <a:gd name="T60" fmla="*/ 5031 w 5760"/>
                <a:gd name="T61" fmla="*/ 837 h 2325"/>
                <a:gd name="T62" fmla="*/ 4866 w 5760"/>
                <a:gd name="T63" fmla="*/ 771 h 2325"/>
                <a:gd name="T64" fmla="*/ 4710 w 5760"/>
                <a:gd name="T65" fmla="*/ 711 h 2325"/>
                <a:gd name="T66" fmla="*/ 4545 w 5760"/>
                <a:gd name="T67" fmla="*/ 651 h 2325"/>
                <a:gd name="T68" fmla="*/ 4386 w 5760"/>
                <a:gd name="T69" fmla="*/ 600 h 2325"/>
                <a:gd name="T70" fmla="*/ 4248 w 5760"/>
                <a:gd name="T71" fmla="*/ 552 h 2325"/>
                <a:gd name="T72" fmla="*/ 3993 w 5760"/>
                <a:gd name="T73" fmla="*/ 483 h 2325"/>
                <a:gd name="T74" fmla="*/ 3777 w 5760"/>
                <a:gd name="T75" fmla="*/ 423 h 2325"/>
                <a:gd name="T76" fmla="*/ 3564 w 5760"/>
                <a:gd name="T77" fmla="*/ 375 h 2325"/>
                <a:gd name="T78" fmla="*/ 3282 w 5760"/>
                <a:gd name="T79" fmla="*/ 312 h 2325"/>
                <a:gd name="T80" fmla="*/ 3003 w 5760"/>
                <a:gd name="T81" fmla="*/ 261 h 2325"/>
                <a:gd name="T82" fmla="*/ 2733 w 5760"/>
                <a:gd name="T83" fmla="*/ 213 h 2325"/>
                <a:gd name="T84" fmla="*/ 2451 w 5760"/>
                <a:gd name="T85" fmla="*/ 171 h 2325"/>
                <a:gd name="T86" fmla="*/ 2211 w 5760"/>
                <a:gd name="T87" fmla="*/ 138 h 2325"/>
                <a:gd name="T88" fmla="*/ 1974 w 5760"/>
                <a:gd name="T89" fmla="*/ 108 h 2325"/>
                <a:gd name="T90" fmla="*/ 1665 w 5760"/>
                <a:gd name="T91" fmla="*/ 81 h 2325"/>
                <a:gd name="T92" fmla="*/ 1437 w 5760"/>
                <a:gd name="T93" fmla="*/ 60 h 2325"/>
                <a:gd name="T94" fmla="*/ 1125 w 5760"/>
                <a:gd name="T95" fmla="*/ 36 h 2325"/>
                <a:gd name="T96" fmla="*/ 828 w 5760"/>
                <a:gd name="T97" fmla="*/ 21 h 2325"/>
                <a:gd name="T98" fmla="*/ 558 w 5760"/>
                <a:gd name="T99" fmla="*/ 12 h 2325"/>
                <a:gd name="T100" fmla="*/ 282 w 5760"/>
                <a:gd name="T101" fmla="*/ 3 h 2325"/>
                <a:gd name="T102" fmla="*/ 0 w 5760"/>
                <a:gd name="T103" fmla="*/ 0 h 2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760" h="2325">
                  <a:moveTo>
                    <a:pt x="0" y="0"/>
                  </a:moveTo>
                  <a:lnTo>
                    <a:pt x="0" y="339"/>
                  </a:lnTo>
                  <a:lnTo>
                    <a:pt x="558" y="357"/>
                  </a:lnTo>
                  <a:lnTo>
                    <a:pt x="807" y="375"/>
                  </a:lnTo>
                  <a:lnTo>
                    <a:pt x="1056" y="399"/>
                  </a:lnTo>
                  <a:lnTo>
                    <a:pt x="1272" y="426"/>
                  </a:lnTo>
                  <a:lnTo>
                    <a:pt x="1539" y="465"/>
                  </a:lnTo>
                  <a:lnTo>
                    <a:pt x="1791" y="510"/>
                  </a:lnTo>
                  <a:lnTo>
                    <a:pt x="2076" y="570"/>
                  </a:lnTo>
                  <a:lnTo>
                    <a:pt x="2334" y="630"/>
                  </a:lnTo>
                  <a:lnTo>
                    <a:pt x="2544" y="687"/>
                  </a:lnTo>
                  <a:lnTo>
                    <a:pt x="2775" y="759"/>
                  </a:lnTo>
                  <a:lnTo>
                    <a:pt x="3003" y="837"/>
                  </a:lnTo>
                  <a:lnTo>
                    <a:pt x="3231" y="924"/>
                  </a:lnTo>
                  <a:lnTo>
                    <a:pt x="3438" y="1005"/>
                  </a:lnTo>
                  <a:lnTo>
                    <a:pt x="3663" y="1110"/>
                  </a:lnTo>
                  <a:lnTo>
                    <a:pt x="3903" y="1233"/>
                  </a:lnTo>
                  <a:lnTo>
                    <a:pt x="4149" y="1374"/>
                  </a:lnTo>
                  <a:lnTo>
                    <a:pt x="4353" y="1506"/>
                  </a:lnTo>
                  <a:lnTo>
                    <a:pt x="4491" y="1602"/>
                  </a:lnTo>
                  <a:lnTo>
                    <a:pt x="4668" y="1740"/>
                  </a:lnTo>
                  <a:lnTo>
                    <a:pt x="4824" y="1875"/>
                  </a:lnTo>
                  <a:lnTo>
                    <a:pt x="4968" y="2016"/>
                  </a:lnTo>
                  <a:lnTo>
                    <a:pt x="5100" y="2154"/>
                  </a:lnTo>
                  <a:lnTo>
                    <a:pt x="5238" y="2324"/>
                  </a:lnTo>
                  <a:lnTo>
                    <a:pt x="5759" y="2324"/>
                  </a:lnTo>
                  <a:lnTo>
                    <a:pt x="5759" y="1245"/>
                  </a:lnTo>
                  <a:lnTo>
                    <a:pt x="5580" y="1119"/>
                  </a:lnTo>
                  <a:lnTo>
                    <a:pt x="5400" y="1020"/>
                  </a:lnTo>
                  <a:lnTo>
                    <a:pt x="5205" y="918"/>
                  </a:lnTo>
                  <a:lnTo>
                    <a:pt x="5031" y="837"/>
                  </a:lnTo>
                  <a:lnTo>
                    <a:pt x="4866" y="771"/>
                  </a:lnTo>
                  <a:lnTo>
                    <a:pt x="4710" y="711"/>
                  </a:lnTo>
                  <a:lnTo>
                    <a:pt x="4545" y="651"/>
                  </a:lnTo>
                  <a:lnTo>
                    <a:pt x="4386" y="600"/>
                  </a:lnTo>
                  <a:lnTo>
                    <a:pt x="4248" y="552"/>
                  </a:lnTo>
                  <a:lnTo>
                    <a:pt x="3993" y="483"/>
                  </a:lnTo>
                  <a:lnTo>
                    <a:pt x="3777" y="423"/>
                  </a:lnTo>
                  <a:lnTo>
                    <a:pt x="3564" y="375"/>
                  </a:lnTo>
                  <a:lnTo>
                    <a:pt x="3282" y="312"/>
                  </a:lnTo>
                  <a:lnTo>
                    <a:pt x="3003" y="261"/>
                  </a:lnTo>
                  <a:lnTo>
                    <a:pt x="2733" y="213"/>
                  </a:lnTo>
                  <a:lnTo>
                    <a:pt x="2451" y="171"/>
                  </a:lnTo>
                  <a:lnTo>
                    <a:pt x="2211" y="138"/>
                  </a:lnTo>
                  <a:lnTo>
                    <a:pt x="1974" y="108"/>
                  </a:lnTo>
                  <a:lnTo>
                    <a:pt x="1665" y="81"/>
                  </a:lnTo>
                  <a:lnTo>
                    <a:pt x="1437" y="60"/>
                  </a:lnTo>
                  <a:lnTo>
                    <a:pt x="1125" y="36"/>
                  </a:lnTo>
                  <a:lnTo>
                    <a:pt x="828" y="21"/>
                  </a:lnTo>
                  <a:lnTo>
                    <a:pt x="558" y="12"/>
                  </a:lnTo>
                  <a:lnTo>
                    <a:pt x="282" y="3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15" name="Freeform 7"/>
            <p:cNvSpPr>
              <a:spLocks/>
            </p:cNvSpPr>
            <p:nvPr/>
          </p:nvSpPr>
          <p:spPr bwMode="white">
            <a:xfrm>
              <a:off x="0" y="1550"/>
              <a:ext cx="5760" cy="1573"/>
            </a:xfrm>
            <a:custGeom>
              <a:avLst/>
              <a:gdLst>
                <a:gd name="T0" fmla="*/ 0 w 5760"/>
                <a:gd name="T1" fmla="*/ 0 h 1573"/>
                <a:gd name="T2" fmla="*/ 0 w 5760"/>
                <a:gd name="T3" fmla="*/ 351 h 1573"/>
                <a:gd name="T4" fmla="*/ 282 w 5760"/>
                <a:gd name="T5" fmla="*/ 357 h 1573"/>
                <a:gd name="T6" fmla="*/ 627 w 5760"/>
                <a:gd name="T7" fmla="*/ 363 h 1573"/>
                <a:gd name="T8" fmla="*/ 960 w 5760"/>
                <a:gd name="T9" fmla="*/ 375 h 1573"/>
                <a:gd name="T10" fmla="*/ 1218 w 5760"/>
                <a:gd name="T11" fmla="*/ 393 h 1573"/>
                <a:gd name="T12" fmla="*/ 1470 w 5760"/>
                <a:gd name="T13" fmla="*/ 411 h 1573"/>
                <a:gd name="T14" fmla="*/ 1746 w 5760"/>
                <a:gd name="T15" fmla="*/ 435 h 1573"/>
                <a:gd name="T16" fmla="*/ 2022 w 5760"/>
                <a:gd name="T17" fmla="*/ 462 h 1573"/>
                <a:gd name="T18" fmla="*/ 2340 w 5760"/>
                <a:gd name="T19" fmla="*/ 504 h 1573"/>
                <a:gd name="T20" fmla="*/ 2664 w 5760"/>
                <a:gd name="T21" fmla="*/ 549 h 1573"/>
                <a:gd name="T22" fmla="*/ 2952 w 5760"/>
                <a:gd name="T23" fmla="*/ 597 h 1573"/>
                <a:gd name="T24" fmla="*/ 3225 w 5760"/>
                <a:gd name="T25" fmla="*/ 648 h 1573"/>
                <a:gd name="T26" fmla="*/ 3513 w 5760"/>
                <a:gd name="T27" fmla="*/ 708 h 1573"/>
                <a:gd name="T28" fmla="*/ 3693 w 5760"/>
                <a:gd name="T29" fmla="*/ 750 h 1573"/>
                <a:gd name="T30" fmla="*/ 3936 w 5760"/>
                <a:gd name="T31" fmla="*/ 810 h 1573"/>
                <a:gd name="T32" fmla="*/ 4095 w 5760"/>
                <a:gd name="T33" fmla="*/ 855 h 1573"/>
                <a:gd name="T34" fmla="*/ 4281 w 5760"/>
                <a:gd name="T35" fmla="*/ 909 h 1573"/>
                <a:gd name="T36" fmla="*/ 4503 w 5760"/>
                <a:gd name="T37" fmla="*/ 981 h 1573"/>
                <a:gd name="T38" fmla="*/ 4704 w 5760"/>
                <a:gd name="T39" fmla="*/ 1053 h 1573"/>
                <a:gd name="T40" fmla="*/ 4911 w 5760"/>
                <a:gd name="T41" fmla="*/ 1131 h 1573"/>
                <a:gd name="T42" fmla="*/ 5073 w 5760"/>
                <a:gd name="T43" fmla="*/ 1197 h 1573"/>
                <a:gd name="T44" fmla="*/ 5256 w 5760"/>
                <a:gd name="T45" fmla="*/ 1281 h 1573"/>
                <a:gd name="T46" fmla="*/ 5475 w 5760"/>
                <a:gd name="T47" fmla="*/ 1401 h 1573"/>
                <a:gd name="T48" fmla="*/ 5628 w 5760"/>
                <a:gd name="T49" fmla="*/ 1482 h 1573"/>
                <a:gd name="T50" fmla="*/ 5759 w 5760"/>
                <a:gd name="T51" fmla="*/ 1572 h 1573"/>
                <a:gd name="T52" fmla="*/ 5759 w 5760"/>
                <a:gd name="T53" fmla="*/ 633 h 1573"/>
                <a:gd name="T54" fmla="*/ 5493 w 5760"/>
                <a:gd name="T55" fmla="*/ 570 h 1573"/>
                <a:gd name="T56" fmla="*/ 5214 w 5760"/>
                <a:gd name="T57" fmla="*/ 501 h 1573"/>
                <a:gd name="T58" fmla="*/ 4950 w 5760"/>
                <a:gd name="T59" fmla="*/ 444 h 1573"/>
                <a:gd name="T60" fmla="*/ 4701 w 5760"/>
                <a:gd name="T61" fmla="*/ 396 h 1573"/>
                <a:gd name="T62" fmla="*/ 4425 w 5760"/>
                <a:gd name="T63" fmla="*/ 348 h 1573"/>
                <a:gd name="T64" fmla="*/ 4110 w 5760"/>
                <a:gd name="T65" fmla="*/ 294 h 1573"/>
                <a:gd name="T66" fmla="*/ 3813 w 5760"/>
                <a:gd name="T67" fmla="*/ 252 h 1573"/>
                <a:gd name="T68" fmla="*/ 3549 w 5760"/>
                <a:gd name="T69" fmla="*/ 213 h 1573"/>
                <a:gd name="T70" fmla="*/ 3261 w 5760"/>
                <a:gd name="T71" fmla="*/ 183 h 1573"/>
                <a:gd name="T72" fmla="*/ 3015 w 5760"/>
                <a:gd name="T73" fmla="*/ 153 h 1573"/>
                <a:gd name="T74" fmla="*/ 2757 w 5760"/>
                <a:gd name="T75" fmla="*/ 129 h 1573"/>
                <a:gd name="T76" fmla="*/ 2520 w 5760"/>
                <a:gd name="T77" fmla="*/ 105 h 1573"/>
                <a:gd name="T78" fmla="*/ 2301 w 5760"/>
                <a:gd name="T79" fmla="*/ 87 h 1573"/>
                <a:gd name="T80" fmla="*/ 2013 w 5760"/>
                <a:gd name="T81" fmla="*/ 66 h 1573"/>
                <a:gd name="T82" fmla="*/ 1731 w 5760"/>
                <a:gd name="T83" fmla="*/ 48 h 1573"/>
                <a:gd name="T84" fmla="*/ 1524 w 5760"/>
                <a:gd name="T85" fmla="*/ 39 h 1573"/>
                <a:gd name="T86" fmla="*/ 1260 w 5760"/>
                <a:gd name="T87" fmla="*/ 27 h 1573"/>
                <a:gd name="T88" fmla="*/ 966 w 5760"/>
                <a:gd name="T89" fmla="*/ 15 h 1573"/>
                <a:gd name="T90" fmla="*/ 714 w 5760"/>
                <a:gd name="T91" fmla="*/ 12 h 1573"/>
                <a:gd name="T92" fmla="*/ 510 w 5760"/>
                <a:gd name="T93" fmla="*/ 6 h 1573"/>
                <a:gd name="T94" fmla="*/ 243 w 5760"/>
                <a:gd name="T95" fmla="*/ 0 h 1573"/>
                <a:gd name="T96" fmla="*/ 0 w 5760"/>
                <a:gd name="T97" fmla="*/ 0 h 1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5760" h="1573">
                  <a:moveTo>
                    <a:pt x="0" y="0"/>
                  </a:moveTo>
                  <a:lnTo>
                    <a:pt x="0" y="351"/>
                  </a:lnTo>
                  <a:lnTo>
                    <a:pt x="282" y="357"/>
                  </a:lnTo>
                  <a:lnTo>
                    <a:pt x="627" y="363"/>
                  </a:lnTo>
                  <a:lnTo>
                    <a:pt x="960" y="375"/>
                  </a:lnTo>
                  <a:lnTo>
                    <a:pt x="1218" y="393"/>
                  </a:lnTo>
                  <a:lnTo>
                    <a:pt x="1470" y="411"/>
                  </a:lnTo>
                  <a:lnTo>
                    <a:pt x="1746" y="435"/>
                  </a:lnTo>
                  <a:lnTo>
                    <a:pt x="2022" y="462"/>
                  </a:lnTo>
                  <a:lnTo>
                    <a:pt x="2340" y="504"/>
                  </a:lnTo>
                  <a:lnTo>
                    <a:pt x="2664" y="549"/>
                  </a:lnTo>
                  <a:lnTo>
                    <a:pt x="2952" y="597"/>
                  </a:lnTo>
                  <a:lnTo>
                    <a:pt x="3225" y="648"/>
                  </a:lnTo>
                  <a:lnTo>
                    <a:pt x="3513" y="708"/>
                  </a:lnTo>
                  <a:lnTo>
                    <a:pt x="3693" y="750"/>
                  </a:lnTo>
                  <a:lnTo>
                    <a:pt x="3936" y="810"/>
                  </a:lnTo>
                  <a:lnTo>
                    <a:pt x="4095" y="855"/>
                  </a:lnTo>
                  <a:lnTo>
                    <a:pt x="4281" y="909"/>
                  </a:lnTo>
                  <a:lnTo>
                    <a:pt x="4503" y="981"/>
                  </a:lnTo>
                  <a:lnTo>
                    <a:pt x="4704" y="1053"/>
                  </a:lnTo>
                  <a:lnTo>
                    <a:pt x="4911" y="1131"/>
                  </a:lnTo>
                  <a:lnTo>
                    <a:pt x="5073" y="1197"/>
                  </a:lnTo>
                  <a:lnTo>
                    <a:pt x="5256" y="1281"/>
                  </a:lnTo>
                  <a:lnTo>
                    <a:pt x="5475" y="1401"/>
                  </a:lnTo>
                  <a:lnTo>
                    <a:pt x="5628" y="1482"/>
                  </a:lnTo>
                  <a:lnTo>
                    <a:pt x="5759" y="1572"/>
                  </a:lnTo>
                  <a:lnTo>
                    <a:pt x="5759" y="633"/>
                  </a:lnTo>
                  <a:lnTo>
                    <a:pt x="5493" y="570"/>
                  </a:lnTo>
                  <a:lnTo>
                    <a:pt x="5214" y="501"/>
                  </a:lnTo>
                  <a:lnTo>
                    <a:pt x="4950" y="444"/>
                  </a:lnTo>
                  <a:lnTo>
                    <a:pt x="4701" y="396"/>
                  </a:lnTo>
                  <a:lnTo>
                    <a:pt x="4425" y="348"/>
                  </a:lnTo>
                  <a:lnTo>
                    <a:pt x="4110" y="294"/>
                  </a:lnTo>
                  <a:lnTo>
                    <a:pt x="3813" y="252"/>
                  </a:lnTo>
                  <a:lnTo>
                    <a:pt x="3549" y="213"/>
                  </a:lnTo>
                  <a:lnTo>
                    <a:pt x="3261" y="183"/>
                  </a:lnTo>
                  <a:lnTo>
                    <a:pt x="3015" y="153"/>
                  </a:lnTo>
                  <a:lnTo>
                    <a:pt x="2757" y="129"/>
                  </a:lnTo>
                  <a:lnTo>
                    <a:pt x="2520" y="105"/>
                  </a:lnTo>
                  <a:lnTo>
                    <a:pt x="2301" y="87"/>
                  </a:lnTo>
                  <a:lnTo>
                    <a:pt x="2013" y="66"/>
                  </a:lnTo>
                  <a:lnTo>
                    <a:pt x="1731" y="48"/>
                  </a:lnTo>
                  <a:lnTo>
                    <a:pt x="1524" y="39"/>
                  </a:lnTo>
                  <a:lnTo>
                    <a:pt x="1260" y="27"/>
                  </a:lnTo>
                  <a:lnTo>
                    <a:pt x="966" y="15"/>
                  </a:lnTo>
                  <a:lnTo>
                    <a:pt x="714" y="12"/>
                  </a:lnTo>
                  <a:lnTo>
                    <a:pt x="510" y="6"/>
                  </a:lnTo>
                  <a:lnTo>
                    <a:pt x="24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16" name="Freeform 8"/>
            <p:cNvSpPr>
              <a:spLocks/>
            </p:cNvSpPr>
            <p:nvPr/>
          </p:nvSpPr>
          <p:spPr bwMode="white">
            <a:xfrm>
              <a:off x="0" y="1130"/>
              <a:ext cx="5760" cy="970"/>
            </a:xfrm>
            <a:custGeom>
              <a:avLst/>
              <a:gdLst>
                <a:gd name="T0" fmla="*/ 0 w 5760"/>
                <a:gd name="T1" fmla="*/ 0 h 970"/>
                <a:gd name="T2" fmla="*/ 0 w 5760"/>
                <a:gd name="T3" fmla="*/ 339 h 970"/>
                <a:gd name="T4" fmla="*/ 318 w 5760"/>
                <a:gd name="T5" fmla="*/ 342 h 970"/>
                <a:gd name="T6" fmla="*/ 591 w 5760"/>
                <a:gd name="T7" fmla="*/ 348 h 970"/>
                <a:gd name="T8" fmla="*/ 846 w 5760"/>
                <a:gd name="T9" fmla="*/ 354 h 970"/>
                <a:gd name="T10" fmla="*/ 1074 w 5760"/>
                <a:gd name="T11" fmla="*/ 360 h 970"/>
                <a:gd name="T12" fmla="*/ 1314 w 5760"/>
                <a:gd name="T13" fmla="*/ 366 h 970"/>
                <a:gd name="T14" fmla="*/ 1599 w 5760"/>
                <a:gd name="T15" fmla="*/ 381 h 970"/>
                <a:gd name="T16" fmla="*/ 1911 w 5760"/>
                <a:gd name="T17" fmla="*/ 399 h 970"/>
                <a:gd name="T18" fmla="*/ 2241 w 5760"/>
                <a:gd name="T19" fmla="*/ 420 h 970"/>
                <a:gd name="T20" fmla="*/ 2619 w 5760"/>
                <a:gd name="T21" fmla="*/ 453 h 970"/>
                <a:gd name="T22" fmla="*/ 2889 w 5760"/>
                <a:gd name="T23" fmla="*/ 477 h 970"/>
                <a:gd name="T24" fmla="*/ 3177 w 5760"/>
                <a:gd name="T25" fmla="*/ 507 h 970"/>
                <a:gd name="T26" fmla="*/ 3498 w 5760"/>
                <a:gd name="T27" fmla="*/ 543 h 970"/>
                <a:gd name="T28" fmla="*/ 3813 w 5760"/>
                <a:gd name="T29" fmla="*/ 585 h 970"/>
                <a:gd name="T30" fmla="*/ 4044 w 5760"/>
                <a:gd name="T31" fmla="*/ 618 h 970"/>
                <a:gd name="T32" fmla="*/ 4365 w 5760"/>
                <a:gd name="T33" fmla="*/ 669 h 970"/>
                <a:gd name="T34" fmla="*/ 4683 w 5760"/>
                <a:gd name="T35" fmla="*/ 726 h 970"/>
                <a:gd name="T36" fmla="*/ 4980 w 5760"/>
                <a:gd name="T37" fmla="*/ 786 h 970"/>
                <a:gd name="T38" fmla="*/ 5268 w 5760"/>
                <a:gd name="T39" fmla="*/ 846 h 970"/>
                <a:gd name="T40" fmla="*/ 5646 w 5760"/>
                <a:gd name="T41" fmla="*/ 942 h 970"/>
                <a:gd name="T42" fmla="*/ 5759 w 5760"/>
                <a:gd name="T43" fmla="*/ 969 h 970"/>
                <a:gd name="T44" fmla="*/ 5759 w 5760"/>
                <a:gd name="T45" fmla="*/ 0 h 970"/>
                <a:gd name="T46" fmla="*/ 0 w 5760"/>
                <a:gd name="T47" fmla="*/ 0 h 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760" h="970">
                  <a:moveTo>
                    <a:pt x="0" y="0"/>
                  </a:moveTo>
                  <a:lnTo>
                    <a:pt x="0" y="339"/>
                  </a:lnTo>
                  <a:lnTo>
                    <a:pt x="318" y="342"/>
                  </a:lnTo>
                  <a:lnTo>
                    <a:pt x="591" y="348"/>
                  </a:lnTo>
                  <a:lnTo>
                    <a:pt x="846" y="354"/>
                  </a:lnTo>
                  <a:lnTo>
                    <a:pt x="1074" y="360"/>
                  </a:lnTo>
                  <a:lnTo>
                    <a:pt x="1314" y="366"/>
                  </a:lnTo>
                  <a:lnTo>
                    <a:pt x="1599" y="381"/>
                  </a:lnTo>
                  <a:lnTo>
                    <a:pt x="1911" y="399"/>
                  </a:lnTo>
                  <a:lnTo>
                    <a:pt x="2241" y="420"/>
                  </a:lnTo>
                  <a:lnTo>
                    <a:pt x="2619" y="453"/>
                  </a:lnTo>
                  <a:lnTo>
                    <a:pt x="2889" y="477"/>
                  </a:lnTo>
                  <a:lnTo>
                    <a:pt x="3177" y="507"/>
                  </a:lnTo>
                  <a:lnTo>
                    <a:pt x="3498" y="543"/>
                  </a:lnTo>
                  <a:lnTo>
                    <a:pt x="3813" y="585"/>
                  </a:lnTo>
                  <a:lnTo>
                    <a:pt x="4044" y="618"/>
                  </a:lnTo>
                  <a:lnTo>
                    <a:pt x="4365" y="669"/>
                  </a:lnTo>
                  <a:lnTo>
                    <a:pt x="4683" y="726"/>
                  </a:lnTo>
                  <a:lnTo>
                    <a:pt x="4980" y="786"/>
                  </a:lnTo>
                  <a:lnTo>
                    <a:pt x="5268" y="846"/>
                  </a:lnTo>
                  <a:lnTo>
                    <a:pt x="5646" y="942"/>
                  </a:lnTo>
                  <a:lnTo>
                    <a:pt x="5759" y="969"/>
                  </a:lnTo>
                  <a:lnTo>
                    <a:pt x="5759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17" name="Freeform 9"/>
            <p:cNvSpPr>
              <a:spLocks/>
            </p:cNvSpPr>
            <p:nvPr/>
          </p:nvSpPr>
          <p:spPr bwMode="white">
            <a:xfrm>
              <a:off x="0" y="-13"/>
              <a:ext cx="5760" cy="1060"/>
            </a:xfrm>
            <a:custGeom>
              <a:avLst/>
              <a:gdLst>
                <a:gd name="T0" fmla="*/ 0 w 5760"/>
                <a:gd name="T1" fmla="*/ 753 h 1060"/>
                <a:gd name="T2" fmla="*/ 0 w 5760"/>
                <a:gd name="T3" fmla="*/ 1059 h 1060"/>
                <a:gd name="T4" fmla="*/ 5759 w 5760"/>
                <a:gd name="T5" fmla="*/ 1059 h 1060"/>
                <a:gd name="T6" fmla="*/ 5759 w 5760"/>
                <a:gd name="T7" fmla="*/ 0 h 1060"/>
                <a:gd name="T8" fmla="*/ 5430 w 5760"/>
                <a:gd name="T9" fmla="*/ 0 h 1060"/>
                <a:gd name="T10" fmla="*/ 5298 w 5760"/>
                <a:gd name="T11" fmla="*/ 84 h 1060"/>
                <a:gd name="T12" fmla="*/ 5136 w 5760"/>
                <a:gd name="T13" fmla="*/ 159 h 1060"/>
                <a:gd name="T14" fmla="*/ 4968 w 5760"/>
                <a:gd name="T15" fmla="*/ 222 h 1060"/>
                <a:gd name="T16" fmla="*/ 4812 w 5760"/>
                <a:gd name="T17" fmla="*/ 267 h 1060"/>
                <a:gd name="T18" fmla="*/ 4626 w 5760"/>
                <a:gd name="T19" fmla="*/ 324 h 1060"/>
                <a:gd name="T20" fmla="*/ 4440 w 5760"/>
                <a:gd name="T21" fmla="*/ 366 h 1060"/>
                <a:gd name="T22" fmla="*/ 4230 w 5760"/>
                <a:gd name="T23" fmla="*/ 414 h 1060"/>
                <a:gd name="T24" fmla="*/ 3939 w 5760"/>
                <a:gd name="T25" fmla="*/ 468 h 1060"/>
                <a:gd name="T26" fmla="*/ 3711 w 5760"/>
                <a:gd name="T27" fmla="*/ 504 h 1060"/>
                <a:gd name="T28" fmla="*/ 3441 w 5760"/>
                <a:gd name="T29" fmla="*/ 543 h 1060"/>
                <a:gd name="T30" fmla="*/ 3189 w 5760"/>
                <a:gd name="T31" fmla="*/ 579 h 1060"/>
                <a:gd name="T32" fmla="*/ 2925 w 5760"/>
                <a:gd name="T33" fmla="*/ 606 h 1060"/>
                <a:gd name="T34" fmla="*/ 2679 w 5760"/>
                <a:gd name="T35" fmla="*/ 633 h 1060"/>
                <a:gd name="T36" fmla="*/ 2418 w 5760"/>
                <a:gd name="T37" fmla="*/ 654 h 1060"/>
                <a:gd name="T38" fmla="*/ 2142 w 5760"/>
                <a:gd name="T39" fmla="*/ 675 h 1060"/>
                <a:gd name="T40" fmla="*/ 1896 w 5760"/>
                <a:gd name="T41" fmla="*/ 693 h 1060"/>
                <a:gd name="T42" fmla="*/ 1647 w 5760"/>
                <a:gd name="T43" fmla="*/ 708 h 1060"/>
                <a:gd name="T44" fmla="*/ 1404 w 5760"/>
                <a:gd name="T45" fmla="*/ 720 h 1060"/>
                <a:gd name="T46" fmla="*/ 1170 w 5760"/>
                <a:gd name="T47" fmla="*/ 732 h 1060"/>
                <a:gd name="T48" fmla="*/ 906 w 5760"/>
                <a:gd name="T49" fmla="*/ 738 h 1060"/>
                <a:gd name="T50" fmla="*/ 534 w 5760"/>
                <a:gd name="T51" fmla="*/ 747 h 1060"/>
                <a:gd name="T52" fmla="*/ 201 w 5760"/>
                <a:gd name="T53" fmla="*/ 753 h 1060"/>
                <a:gd name="T54" fmla="*/ 0 w 5760"/>
                <a:gd name="T55" fmla="*/ 753 h 1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760" h="1060">
                  <a:moveTo>
                    <a:pt x="0" y="753"/>
                  </a:moveTo>
                  <a:lnTo>
                    <a:pt x="0" y="1059"/>
                  </a:lnTo>
                  <a:lnTo>
                    <a:pt x="5759" y="1059"/>
                  </a:lnTo>
                  <a:lnTo>
                    <a:pt x="5759" y="0"/>
                  </a:lnTo>
                  <a:lnTo>
                    <a:pt x="5430" y="0"/>
                  </a:lnTo>
                  <a:lnTo>
                    <a:pt x="5298" y="84"/>
                  </a:lnTo>
                  <a:lnTo>
                    <a:pt x="5136" y="159"/>
                  </a:lnTo>
                  <a:lnTo>
                    <a:pt x="4968" y="222"/>
                  </a:lnTo>
                  <a:lnTo>
                    <a:pt x="4812" y="267"/>
                  </a:lnTo>
                  <a:lnTo>
                    <a:pt x="4626" y="324"/>
                  </a:lnTo>
                  <a:lnTo>
                    <a:pt x="4440" y="366"/>
                  </a:lnTo>
                  <a:lnTo>
                    <a:pt x="4230" y="414"/>
                  </a:lnTo>
                  <a:lnTo>
                    <a:pt x="3939" y="468"/>
                  </a:lnTo>
                  <a:lnTo>
                    <a:pt x="3711" y="504"/>
                  </a:lnTo>
                  <a:lnTo>
                    <a:pt x="3441" y="543"/>
                  </a:lnTo>
                  <a:lnTo>
                    <a:pt x="3189" y="579"/>
                  </a:lnTo>
                  <a:lnTo>
                    <a:pt x="2925" y="606"/>
                  </a:lnTo>
                  <a:lnTo>
                    <a:pt x="2679" y="633"/>
                  </a:lnTo>
                  <a:lnTo>
                    <a:pt x="2418" y="654"/>
                  </a:lnTo>
                  <a:lnTo>
                    <a:pt x="2142" y="675"/>
                  </a:lnTo>
                  <a:lnTo>
                    <a:pt x="1896" y="693"/>
                  </a:lnTo>
                  <a:lnTo>
                    <a:pt x="1647" y="708"/>
                  </a:lnTo>
                  <a:lnTo>
                    <a:pt x="1404" y="720"/>
                  </a:lnTo>
                  <a:lnTo>
                    <a:pt x="1170" y="732"/>
                  </a:lnTo>
                  <a:lnTo>
                    <a:pt x="906" y="738"/>
                  </a:lnTo>
                  <a:lnTo>
                    <a:pt x="534" y="747"/>
                  </a:lnTo>
                  <a:lnTo>
                    <a:pt x="201" y="753"/>
                  </a:lnTo>
                  <a:lnTo>
                    <a:pt x="0" y="753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18" name="Freeform 10"/>
            <p:cNvSpPr>
              <a:spLocks/>
            </p:cNvSpPr>
            <p:nvPr/>
          </p:nvSpPr>
          <p:spPr bwMode="white">
            <a:xfrm>
              <a:off x="0" y="-13"/>
              <a:ext cx="5284" cy="673"/>
            </a:xfrm>
            <a:custGeom>
              <a:avLst/>
              <a:gdLst>
                <a:gd name="T0" fmla="*/ 0 w 5284"/>
                <a:gd name="T1" fmla="*/ 366 h 673"/>
                <a:gd name="T2" fmla="*/ 0 w 5284"/>
                <a:gd name="T3" fmla="*/ 672 h 673"/>
                <a:gd name="T4" fmla="*/ 303 w 5284"/>
                <a:gd name="T5" fmla="*/ 672 h 673"/>
                <a:gd name="T6" fmla="*/ 723 w 5284"/>
                <a:gd name="T7" fmla="*/ 663 h 673"/>
                <a:gd name="T8" fmla="*/ 1020 w 5284"/>
                <a:gd name="T9" fmla="*/ 654 h 673"/>
                <a:gd name="T10" fmla="*/ 1302 w 5284"/>
                <a:gd name="T11" fmla="*/ 642 h 673"/>
                <a:gd name="T12" fmla="*/ 1554 w 5284"/>
                <a:gd name="T13" fmla="*/ 630 h 673"/>
                <a:gd name="T14" fmla="*/ 1779 w 5284"/>
                <a:gd name="T15" fmla="*/ 615 h 673"/>
                <a:gd name="T16" fmla="*/ 1962 w 5284"/>
                <a:gd name="T17" fmla="*/ 606 h 673"/>
                <a:gd name="T18" fmla="*/ 2193 w 5284"/>
                <a:gd name="T19" fmla="*/ 588 h 673"/>
                <a:gd name="T20" fmla="*/ 2448 w 5284"/>
                <a:gd name="T21" fmla="*/ 570 h 673"/>
                <a:gd name="T22" fmla="*/ 2700 w 5284"/>
                <a:gd name="T23" fmla="*/ 546 h 673"/>
                <a:gd name="T24" fmla="*/ 2904 w 5284"/>
                <a:gd name="T25" fmla="*/ 528 h 673"/>
                <a:gd name="T26" fmla="*/ 3138 w 5284"/>
                <a:gd name="T27" fmla="*/ 498 h 673"/>
                <a:gd name="T28" fmla="*/ 3324 w 5284"/>
                <a:gd name="T29" fmla="*/ 474 h 673"/>
                <a:gd name="T30" fmla="*/ 3534 w 5284"/>
                <a:gd name="T31" fmla="*/ 447 h 673"/>
                <a:gd name="T32" fmla="*/ 3735 w 5284"/>
                <a:gd name="T33" fmla="*/ 420 h 673"/>
                <a:gd name="T34" fmla="*/ 3933 w 5284"/>
                <a:gd name="T35" fmla="*/ 384 h 673"/>
                <a:gd name="T36" fmla="*/ 4116 w 5284"/>
                <a:gd name="T37" fmla="*/ 351 h 673"/>
                <a:gd name="T38" fmla="*/ 4266 w 5284"/>
                <a:gd name="T39" fmla="*/ 318 h 673"/>
                <a:gd name="T40" fmla="*/ 4446 w 5284"/>
                <a:gd name="T41" fmla="*/ 279 h 673"/>
                <a:gd name="T42" fmla="*/ 4620 w 5284"/>
                <a:gd name="T43" fmla="*/ 237 h 673"/>
                <a:gd name="T44" fmla="*/ 4779 w 5284"/>
                <a:gd name="T45" fmla="*/ 192 h 673"/>
                <a:gd name="T46" fmla="*/ 4920 w 5284"/>
                <a:gd name="T47" fmla="*/ 147 h 673"/>
                <a:gd name="T48" fmla="*/ 5085 w 5284"/>
                <a:gd name="T49" fmla="*/ 90 h 673"/>
                <a:gd name="T50" fmla="*/ 5193 w 5284"/>
                <a:gd name="T51" fmla="*/ 42 h 673"/>
                <a:gd name="T52" fmla="*/ 5283 w 5284"/>
                <a:gd name="T53" fmla="*/ 0 h 673"/>
                <a:gd name="T54" fmla="*/ 3201 w 5284"/>
                <a:gd name="T55" fmla="*/ 0 h 673"/>
                <a:gd name="T56" fmla="*/ 2982 w 5284"/>
                <a:gd name="T57" fmla="*/ 57 h 673"/>
                <a:gd name="T58" fmla="*/ 2775 w 5284"/>
                <a:gd name="T59" fmla="*/ 108 h 673"/>
                <a:gd name="T60" fmla="*/ 2562 w 5284"/>
                <a:gd name="T61" fmla="*/ 150 h 673"/>
                <a:gd name="T62" fmla="*/ 2397 w 5284"/>
                <a:gd name="T63" fmla="*/ 183 h 673"/>
                <a:gd name="T64" fmla="*/ 2205 w 5284"/>
                <a:gd name="T65" fmla="*/ 213 h 673"/>
                <a:gd name="T66" fmla="*/ 2001 w 5284"/>
                <a:gd name="T67" fmla="*/ 243 h 673"/>
                <a:gd name="T68" fmla="*/ 1776 w 5284"/>
                <a:gd name="T69" fmla="*/ 273 h 673"/>
                <a:gd name="T70" fmla="*/ 1536 w 5284"/>
                <a:gd name="T71" fmla="*/ 297 h 673"/>
                <a:gd name="T72" fmla="*/ 1344 w 5284"/>
                <a:gd name="T73" fmla="*/ 312 h 673"/>
                <a:gd name="T74" fmla="*/ 1134 w 5284"/>
                <a:gd name="T75" fmla="*/ 330 h 673"/>
                <a:gd name="T76" fmla="*/ 921 w 5284"/>
                <a:gd name="T77" fmla="*/ 342 h 673"/>
                <a:gd name="T78" fmla="*/ 696 w 5284"/>
                <a:gd name="T79" fmla="*/ 354 h 673"/>
                <a:gd name="T80" fmla="*/ 501 w 5284"/>
                <a:gd name="T81" fmla="*/ 360 h 673"/>
                <a:gd name="T82" fmla="*/ 279 w 5284"/>
                <a:gd name="T83" fmla="*/ 366 h 673"/>
                <a:gd name="T84" fmla="*/ 99 w 5284"/>
                <a:gd name="T85" fmla="*/ 369 h 673"/>
                <a:gd name="T86" fmla="*/ 0 w 5284"/>
                <a:gd name="T87" fmla="*/ 366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5284" h="673">
                  <a:moveTo>
                    <a:pt x="0" y="366"/>
                  </a:moveTo>
                  <a:lnTo>
                    <a:pt x="0" y="672"/>
                  </a:lnTo>
                  <a:lnTo>
                    <a:pt x="303" y="672"/>
                  </a:lnTo>
                  <a:lnTo>
                    <a:pt x="723" y="663"/>
                  </a:lnTo>
                  <a:lnTo>
                    <a:pt x="1020" y="654"/>
                  </a:lnTo>
                  <a:lnTo>
                    <a:pt x="1302" y="642"/>
                  </a:lnTo>
                  <a:lnTo>
                    <a:pt x="1554" y="630"/>
                  </a:lnTo>
                  <a:lnTo>
                    <a:pt x="1779" y="615"/>
                  </a:lnTo>
                  <a:lnTo>
                    <a:pt x="1962" y="606"/>
                  </a:lnTo>
                  <a:lnTo>
                    <a:pt x="2193" y="588"/>
                  </a:lnTo>
                  <a:lnTo>
                    <a:pt x="2448" y="570"/>
                  </a:lnTo>
                  <a:lnTo>
                    <a:pt x="2700" y="546"/>
                  </a:lnTo>
                  <a:lnTo>
                    <a:pt x="2904" y="528"/>
                  </a:lnTo>
                  <a:lnTo>
                    <a:pt x="3138" y="498"/>
                  </a:lnTo>
                  <a:lnTo>
                    <a:pt x="3324" y="474"/>
                  </a:lnTo>
                  <a:lnTo>
                    <a:pt x="3534" y="447"/>
                  </a:lnTo>
                  <a:lnTo>
                    <a:pt x="3735" y="420"/>
                  </a:lnTo>
                  <a:lnTo>
                    <a:pt x="3933" y="384"/>
                  </a:lnTo>
                  <a:lnTo>
                    <a:pt x="4116" y="351"/>
                  </a:lnTo>
                  <a:lnTo>
                    <a:pt x="4266" y="318"/>
                  </a:lnTo>
                  <a:lnTo>
                    <a:pt x="4446" y="279"/>
                  </a:lnTo>
                  <a:lnTo>
                    <a:pt x="4620" y="237"/>
                  </a:lnTo>
                  <a:lnTo>
                    <a:pt x="4779" y="192"/>
                  </a:lnTo>
                  <a:lnTo>
                    <a:pt x="4920" y="147"/>
                  </a:lnTo>
                  <a:lnTo>
                    <a:pt x="5085" y="90"/>
                  </a:lnTo>
                  <a:lnTo>
                    <a:pt x="5193" y="42"/>
                  </a:lnTo>
                  <a:lnTo>
                    <a:pt x="5283" y="0"/>
                  </a:lnTo>
                  <a:lnTo>
                    <a:pt x="3201" y="0"/>
                  </a:lnTo>
                  <a:lnTo>
                    <a:pt x="2982" y="57"/>
                  </a:lnTo>
                  <a:lnTo>
                    <a:pt x="2775" y="108"/>
                  </a:lnTo>
                  <a:lnTo>
                    <a:pt x="2562" y="150"/>
                  </a:lnTo>
                  <a:lnTo>
                    <a:pt x="2397" y="183"/>
                  </a:lnTo>
                  <a:lnTo>
                    <a:pt x="2205" y="213"/>
                  </a:lnTo>
                  <a:lnTo>
                    <a:pt x="2001" y="243"/>
                  </a:lnTo>
                  <a:lnTo>
                    <a:pt x="1776" y="273"/>
                  </a:lnTo>
                  <a:lnTo>
                    <a:pt x="1536" y="297"/>
                  </a:lnTo>
                  <a:lnTo>
                    <a:pt x="1344" y="312"/>
                  </a:lnTo>
                  <a:lnTo>
                    <a:pt x="1134" y="330"/>
                  </a:lnTo>
                  <a:lnTo>
                    <a:pt x="921" y="342"/>
                  </a:lnTo>
                  <a:lnTo>
                    <a:pt x="696" y="354"/>
                  </a:lnTo>
                  <a:lnTo>
                    <a:pt x="501" y="360"/>
                  </a:lnTo>
                  <a:lnTo>
                    <a:pt x="279" y="366"/>
                  </a:lnTo>
                  <a:lnTo>
                    <a:pt x="99" y="369"/>
                  </a:lnTo>
                  <a:lnTo>
                    <a:pt x="0" y="366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419" name="Freeform 11"/>
            <p:cNvSpPr>
              <a:spLocks/>
            </p:cNvSpPr>
            <p:nvPr/>
          </p:nvSpPr>
          <p:spPr bwMode="white">
            <a:xfrm>
              <a:off x="0" y="-13"/>
              <a:ext cx="2884" cy="286"/>
            </a:xfrm>
            <a:custGeom>
              <a:avLst/>
              <a:gdLst>
                <a:gd name="T0" fmla="*/ 0 w 2884"/>
                <a:gd name="T1" fmla="*/ 0 h 286"/>
                <a:gd name="T2" fmla="*/ 0 w 2884"/>
                <a:gd name="T3" fmla="*/ 285 h 286"/>
                <a:gd name="T4" fmla="*/ 192 w 2884"/>
                <a:gd name="T5" fmla="*/ 285 h 286"/>
                <a:gd name="T6" fmla="*/ 384 w 2884"/>
                <a:gd name="T7" fmla="*/ 282 h 286"/>
                <a:gd name="T8" fmla="*/ 579 w 2884"/>
                <a:gd name="T9" fmla="*/ 276 h 286"/>
                <a:gd name="T10" fmla="*/ 789 w 2884"/>
                <a:gd name="T11" fmla="*/ 267 h 286"/>
                <a:gd name="T12" fmla="*/ 999 w 2884"/>
                <a:gd name="T13" fmla="*/ 258 h 286"/>
                <a:gd name="T14" fmla="*/ 1161 w 2884"/>
                <a:gd name="T15" fmla="*/ 246 h 286"/>
                <a:gd name="T16" fmla="*/ 1302 w 2884"/>
                <a:gd name="T17" fmla="*/ 234 h 286"/>
                <a:gd name="T18" fmla="*/ 1458 w 2884"/>
                <a:gd name="T19" fmla="*/ 222 h 286"/>
                <a:gd name="T20" fmla="*/ 1665 w 2884"/>
                <a:gd name="T21" fmla="*/ 201 h 286"/>
                <a:gd name="T22" fmla="*/ 1992 w 2884"/>
                <a:gd name="T23" fmla="*/ 159 h 286"/>
                <a:gd name="T24" fmla="*/ 2301 w 2884"/>
                <a:gd name="T25" fmla="*/ 117 h 286"/>
                <a:gd name="T26" fmla="*/ 2604 w 2884"/>
                <a:gd name="T27" fmla="*/ 60 h 286"/>
                <a:gd name="T28" fmla="*/ 2883 w 2884"/>
                <a:gd name="T29" fmla="*/ 0 h 286"/>
                <a:gd name="T30" fmla="*/ 0 w 2884"/>
                <a:gd name="T31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84" h="286">
                  <a:moveTo>
                    <a:pt x="0" y="0"/>
                  </a:moveTo>
                  <a:lnTo>
                    <a:pt x="0" y="285"/>
                  </a:lnTo>
                  <a:lnTo>
                    <a:pt x="192" y="285"/>
                  </a:lnTo>
                  <a:lnTo>
                    <a:pt x="384" y="282"/>
                  </a:lnTo>
                  <a:lnTo>
                    <a:pt x="579" y="276"/>
                  </a:lnTo>
                  <a:lnTo>
                    <a:pt x="789" y="267"/>
                  </a:lnTo>
                  <a:lnTo>
                    <a:pt x="999" y="258"/>
                  </a:lnTo>
                  <a:lnTo>
                    <a:pt x="1161" y="246"/>
                  </a:lnTo>
                  <a:lnTo>
                    <a:pt x="1302" y="234"/>
                  </a:lnTo>
                  <a:lnTo>
                    <a:pt x="1458" y="222"/>
                  </a:lnTo>
                  <a:lnTo>
                    <a:pt x="1665" y="201"/>
                  </a:lnTo>
                  <a:lnTo>
                    <a:pt x="1992" y="159"/>
                  </a:lnTo>
                  <a:lnTo>
                    <a:pt x="2301" y="117"/>
                  </a:lnTo>
                  <a:lnTo>
                    <a:pt x="2604" y="60"/>
                  </a:lnTo>
                  <a:lnTo>
                    <a:pt x="288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7420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7421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7422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7423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7424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F0CC793-98F2-4BB3-B4AD-D8446CAD5A4C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dissolve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4800"/>
              <a:t>MS PowerPoint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sz="3000"/>
              <a:t>Prezentační manažer</a:t>
            </a:r>
          </a:p>
          <a:p>
            <a:endParaRPr lang="cs-CZ" altLang="cs-CZ" sz="3000"/>
          </a:p>
          <a:p>
            <a:r>
              <a:rPr lang="cs-CZ" altLang="cs-CZ" sz="3000"/>
              <a:t>Kapitola 6.2</a:t>
            </a:r>
          </a:p>
          <a:p>
            <a:r>
              <a:rPr lang="cs-CZ" altLang="cs-CZ" sz="3000"/>
              <a:t>(Organizační diagram)</a:t>
            </a:r>
          </a:p>
        </p:txBody>
      </p:sp>
      <p:sp>
        <p:nvSpPr>
          <p:cNvPr id="52228" name="AutoShape 4">
            <a:hlinkClick r:id="" action="ppaction://hlinkshowjump?jump=lastslide" highlightClick="1"/>
          </p:cNvPr>
          <p:cNvSpPr>
            <a:spLocks noChangeArrowheads="1"/>
          </p:cNvSpPr>
          <p:nvPr/>
        </p:nvSpPr>
        <p:spPr bwMode="auto">
          <a:xfrm>
            <a:off x="8739188" y="6553200"/>
            <a:ext cx="404812" cy="304800"/>
          </a:xfrm>
          <a:prstGeom prst="actionButtonE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52229" name="AutoShape 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458200" y="6553200"/>
            <a:ext cx="328613" cy="304800"/>
          </a:xfrm>
          <a:prstGeom prst="actionButtonForwardNex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1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1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10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1000" fill="hold"/>
                                        <p:tgtEl>
                                          <p:spTgt spid="522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6" grpId="1"/>
      <p:bldP spid="5222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6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Organizační diagram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cs-CZ" altLang="cs-CZ" sz="2800"/>
          </a:p>
          <a:p>
            <a:endParaRPr lang="cs-CZ" altLang="cs-CZ" sz="2800"/>
          </a:p>
        </p:txBody>
      </p:sp>
      <p:sp>
        <p:nvSpPr>
          <p:cNvPr id="3090" name="Rectangle 18"/>
          <p:cNvSpPr>
            <a:spLocks noGrp="1" noChangeArrowheads="1"/>
          </p:cNvSpPr>
          <p:nvPr>
            <p:ph type="body" sz="half" idx="2"/>
          </p:nvPr>
        </p:nvSpPr>
        <p:spPr>
          <a:xfrm>
            <a:off x="250825" y="1989138"/>
            <a:ext cx="8642350" cy="4319587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z="2000"/>
              <a:t>Organizační diagram je externí podprogram balíku MS Office, nejedná se tedy jako u předchozí tabulky či grafu o součást programu MS PowerPoint. </a:t>
            </a:r>
          </a:p>
          <a:p>
            <a:pPr>
              <a:buFontTx/>
              <a:buNone/>
            </a:pPr>
            <a:endParaRPr lang="cs-CZ" altLang="cs-CZ" sz="2000"/>
          </a:p>
          <a:p>
            <a:r>
              <a:rPr lang="cs-CZ" altLang="cs-CZ" sz="2000"/>
              <a:t>Pomocí organizačního diagramu je možné vytvořit určitou logickou svázanou strukturu jednotlivých polí, přičemž obsah těchto polí může být tvořen jak textem, tak i nadefinovanou funkcí.</a:t>
            </a:r>
          </a:p>
          <a:p>
            <a:r>
              <a:rPr lang="cs-CZ" altLang="cs-CZ" sz="2000"/>
              <a:t>Pomocí organizačního diagramu můžeme snadno provést to, co by se muselo pracně malovat pomocí čar.</a:t>
            </a:r>
          </a:p>
          <a:p>
            <a:endParaRPr lang="cs-CZ" altLang="cs-CZ" sz="20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Příklad organizačního diagramu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89138"/>
            <a:ext cx="8642350" cy="4319587"/>
          </a:xfrm>
        </p:spPr>
        <p:txBody>
          <a:bodyPr/>
          <a:lstStyle/>
          <a:p>
            <a:pPr>
              <a:buFontTx/>
              <a:buNone/>
            </a:pPr>
            <a:r>
              <a:rPr lang="cs-CZ" altLang="cs-CZ" sz="2000"/>
              <a:t>	Na obrázku pod textem je příklad jednoduchého organizačního diagramu se znázorněním struktury studijních oborů školského zařízení.</a:t>
            </a:r>
          </a:p>
          <a:p>
            <a:pPr>
              <a:buFontTx/>
              <a:buNone/>
            </a:pPr>
            <a:endParaRPr lang="cs-CZ" altLang="cs-CZ" sz="2000"/>
          </a:p>
          <a:p>
            <a:pPr>
              <a:buFontTx/>
              <a:buNone/>
            </a:pPr>
            <a:r>
              <a:rPr lang="cs-CZ" altLang="cs-CZ" sz="2000"/>
              <a:t>	K tomu, aby bylo možno vytvořit organizační diagram a následně jej vložit do programu, je nutné, aby byl v systému nainstalován modul </a:t>
            </a:r>
            <a:r>
              <a:rPr lang="cs-CZ" altLang="cs-CZ" sz="2000" b="1"/>
              <a:t>MS Organization Chart</a:t>
            </a:r>
            <a:r>
              <a:rPr lang="cs-CZ" altLang="cs-CZ" sz="2000"/>
              <a:t>. Pokud  modul nainstalován není, nelze operaci zahájit.</a:t>
            </a:r>
          </a:p>
        </p:txBody>
      </p:sp>
      <p:sp>
        <p:nvSpPr>
          <p:cNvPr id="6194" name="Text Box 50"/>
          <p:cNvSpPr txBox="1">
            <a:spLocks noChangeArrowheads="1"/>
          </p:cNvSpPr>
          <p:nvPr/>
        </p:nvSpPr>
        <p:spPr bwMode="auto">
          <a:xfrm>
            <a:off x="5003800" y="6381750"/>
            <a:ext cx="295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/>
              <a:t>	Obr. 01</a:t>
            </a:r>
          </a:p>
        </p:txBody>
      </p:sp>
      <p:grpSp>
        <p:nvGrpSpPr>
          <p:cNvPr id="2" name="Organization Chart 71"/>
          <p:cNvGrpSpPr>
            <a:grpSpLocks noChangeAspect="1"/>
          </p:cNvGrpSpPr>
          <p:nvPr/>
        </p:nvGrpSpPr>
        <p:grpSpPr bwMode="auto">
          <a:xfrm>
            <a:off x="3419475" y="3789363"/>
            <a:ext cx="5472113" cy="2519362"/>
            <a:chOff x="1134" y="1268"/>
            <a:chExt cx="3917" cy="1587"/>
          </a:xfrm>
        </p:grpSpPr>
        <p:cxnSp>
          <p:nvCxnSpPr>
            <p:cNvPr id="6230" name="_s6230"/>
            <p:cNvCxnSpPr>
              <a:cxnSpLocks noChangeShapeType="1"/>
              <a:stCxn id="9" idx="0"/>
              <a:endCxn id="4" idx="2"/>
            </p:cNvCxnSpPr>
            <p:nvPr/>
          </p:nvCxnSpPr>
          <p:spPr bwMode="auto">
            <a:xfrm rot="16200000">
              <a:off x="1524" y="2323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28" name="_s6228"/>
            <p:cNvCxnSpPr>
              <a:cxnSpLocks noChangeShapeType="1"/>
              <a:stCxn id="8" idx="0"/>
              <a:endCxn id="5" idx="2"/>
            </p:cNvCxnSpPr>
            <p:nvPr/>
          </p:nvCxnSpPr>
          <p:spPr bwMode="auto">
            <a:xfrm rot="5400000" flipH="1">
              <a:off x="4043" y="1820"/>
              <a:ext cx="144" cy="100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26" name="_s6226"/>
            <p:cNvCxnSpPr>
              <a:cxnSpLocks noChangeShapeType="1"/>
              <a:stCxn id="7" idx="0"/>
              <a:endCxn id="5" idx="2"/>
            </p:cNvCxnSpPr>
            <p:nvPr/>
          </p:nvCxnSpPr>
          <p:spPr bwMode="auto">
            <a:xfrm rot="16200000">
              <a:off x="3540" y="2323"/>
              <a:ext cx="144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24" name="_s6224"/>
            <p:cNvCxnSpPr>
              <a:cxnSpLocks noChangeShapeType="1"/>
              <a:stCxn id="6" idx="0"/>
              <a:endCxn id="5" idx="2"/>
            </p:cNvCxnSpPr>
            <p:nvPr/>
          </p:nvCxnSpPr>
          <p:spPr bwMode="auto">
            <a:xfrm rot="16200000">
              <a:off x="3035" y="1820"/>
              <a:ext cx="144" cy="1008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22" name="_s6222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5400000" flipH="1">
              <a:off x="3280" y="1632"/>
              <a:ext cx="144" cy="51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220" name="_s6220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272" y="1143"/>
              <a:ext cx="144" cy="1497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6216"/>
            <p:cNvSpPr>
              <a:spLocks noChangeArrowheads="1"/>
            </p:cNvSpPr>
            <p:nvPr/>
          </p:nvSpPr>
          <p:spPr bwMode="auto">
            <a:xfrm>
              <a:off x="2300" y="1532"/>
              <a:ext cx="158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6179" tIns="28089" rIns="56179" bIns="2808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SSOU Obchodu a služeb</a:t>
              </a:r>
            </a:p>
          </p:txBody>
        </p:sp>
        <p:sp>
          <p:nvSpPr>
            <p:cNvPr id="4" name="_s6217"/>
            <p:cNvSpPr>
              <a:spLocks noChangeArrowheads="1"/>
            </p:cNvSpPr>
            <p:nvPr/>
          </p:nvSpPr>
          <p:spPr bwMode="auto">
            <a:xfrm>
              <a:off x="1134" y="1964"/>
              <a:ext cx="92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6179" tIns="28089" rIns="56179" bIns="2808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Obory bez maturity</a:t>
              </a:r>
            </a:p>
          </p:txBody>
        </p:sp>
        <p:sp>
          <p:nvSpPr>
            <p:cNvPr id="5" name="_s6219"/>
            <p:cNvSpPr>
              <a:spLocks noChangeArrowheads="1"/>
            </p:cNvSpPr>
            <p:nvPr/>
          </p:nvSpPr>
          <p:spPr bwMode="auto">
            <a:xfrm>
              <a:off x="3150" y="1964"/>
              <a:ext cx="923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6179" tIns="28089" rIns="56179" bIns="2808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Obory s maturitou</a:t>
              </a:r>
            </a:p>
          </p:txBody>
        </p:sp>
        <p:sp>
          <p:nvSpPr>
            <p:cNvPr id="6" name="_s6223"/>
            <p:cNvSpPr>
              <a:spLocks noChangeArrowheads="1"/>
            </p:cNvSpPr>
            <p:nvPr/>
          </p:nvSpPr>
          <p:spPr bwMode="auto">
            <a:xfrm>
              <a:off x="2171" y="239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6179" tIns="28089" rIns="56179" bIns="2808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Společné stravování</a:t>
              </a:r>
            </a:p>
          </p:txBody>
        </p:sp>
        <p:sp>
          <p:nvSpPr>
            <p:cNvPr id="7" name="_s6225"/>
            <p:cNvSpPr>
              <a:spLocks noChangeArrowheads="1"/>
            </p:cNvSpPr>
            <p:nvPr/>
          </p:nvSpPr>
          <p:spPr bwMode="auto">
            <a:xfrm>
              <a:off x="3179" y="239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6179" tIns="28089" rIns="56179" bIns="2808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Podnikání</a:t>
              </a:r>
            </a:p>
          </p:txBody>
        </p:sp>
        <p:sp>
          <p:nvSpPr>
            <p:cNvPr id="8" name="_s6227"/>
            <p:cNvSpPr>
              <a:spLocks noChangeArrowheads="1"/>
            </p:cNvSpPr>
            <p:nvPr/>
          </p:nvSpPr>
          <p:spPr bwMode="auto">
            <a:xfrm>
              <a:off x="4187" y="239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56179" tIns="28089" rIns="56179" bIns="28089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Peněžní manipulant</a:t>
              </a:r>
            </a:p>
          </p:txBody>
        </p:sp>
        <p:sp>
          <p:nvSpPr>
            <p:cNvPr id="9" name="_s6229"/>
            <p:cNvSpPr>
              <a:spLocks noChangeArrowheads="1"/>
            </p:cNvSpPr>
            <p:nvPr/>
          </p:nvSpPr>
          <p:spPr bwMode="auto">
            <a:xfrm>
              <a:off x="1163" y="2396"/>
              <a:ext cx="864" cy="288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65324" tIns="32662" rIns="65324" bIns="3266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altLang="cs-CZ" sz="1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</a:rPr>
                <a:t>Kuchař číšník</a:t>
              </a:r>
            </a:p>
          </p:txBody>
        </p:sp>
      </p:grp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Vytvoření diagramu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918450" cy="4114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cs-CZ" altLang="cs-CZ" sz="2000"/>
              <a:t>Zastavte se kurzorem na snímku, ve kterém bude umístěn organizační diagram.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2000"/>
              <a:t>V hlavní nabídce programu klepněte na položku </a:t>
            </a:r>
            <a:r>
              <a:rPr lang="cs-CZ" altLang="cs-CZ" sz="2000" b="1"/>
              <a:t>Vložit</a:t>
            </a:r>
            <a:r>
              <a:rPr lang="cs-CZ" altLang="cs-CZ" sz="2000"/>
              <a:t>.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2000"/>
              <a:t>V otevřené podnabídce klepněte na položku </a:t>
            </a:r>
            <a:r>
              <a:rPr lang="cs-CZ" altLang="cs-CZ" sz="2000" b="1"/>
              <a:t>Objekty</a:t>
            </a:r>
            <a:r>
              <a:rPr lang="cs-CZ" altLang="cs-CZ" sz="2000"/>
              <a:t>.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2000"/>
              <a:t>Program zobrazí okno, ve kterém zatrhnete </a:t>
            </a:r>
            <a:r>
              <a:rPr lang="cs-CZ" altLang="cs-CZ" sz="2000" b="1"/>
              <a:t>Vytvořit nový</a:t>
            </a:r>
            <a:r>
              <a:rPr lang="cs-CZ" altLang="cs-CZ" sz="2000"/>
              <a:t> a vyberete položku </a:t>
            </a:r>
            <a:r>
              <a:rPr lang="cs-CZ" altLang="cs-CZ" sz="2000" b="1"/>
              <a:t> MS Organization Chart 2.0</a:t>
            </a:r>
            <a:r>
              <a:rPr lang="cs-CZ" altLang="cs-CZ" sz="2000"/>
              <a:t> (pokud není funkce nainstalována, nebude zde uvedena).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2000"/>
              <a:t>Klepněte na </a:t>
            </a:r>
            <a:r>
              <a:rPr lang="cs-CZ" altLang="cs-CZ" sz="2000" b="1"/>
              <a:t>OK.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2000"/>
              <a:t>Zobrazí se okno s aplikací se základní podobou navrženého diagramu.</a:t>
            </a:r>
          </a:p>
          <a:p>
            <a:pPr marL="533400" indent="-533400">
              <a:buFontTx/>
              <a:buAutoNum type="arabicPeriod"/>
            </a:pPr>
            <a:r>
              <a:rPr lang="cs-CZ" altLang="cs-CZ" sz="2000"/>
              <a:t>V základní podobě diagramu, tak jak si jej prohlédnete na dalším snímku, je jeden nadřazený prvek a tři podřazené prvky. K dispozici je celá řada prvků, z nichž nejzákladnější jsou k dispozici na horní liště.</a:t>
            </a:r>
          </a:p>
          <a:p>
            <a:pPr marL="533400" indent="-533400">
              <a:buFontTx/>
              <a:buAutoNum type="arabicPeriod"/>
            </a:pPr>
            <a:endParaRPr lang="cs-CZ" altLang="cs-CZ" sz="2000"/>
          </a:p>
          <a:p>
            <a:pPr marL="533400" indent="-533400">
              <a:buFontTx/>
              <a:buAutoNum type="arabicPeriod"/>
            </a:pPr>
            <a:endParaRPr lang="cs-CZ" altLang="cs-CZ" sz="200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Popis organizačního diagramu</a:t>
            </a:r>
          </a:p>
        </p:txBody>
      </p:sp>
      <p:graphicFrame>
        <p:nvGraphicFramePr>
          <p:cNvPr id="22544" name="Object 16"/>
          <p:cNvGraphicFramePr>
            <a:graphicFrameLocks noGrp="1" noChangeAspect="1"/>
          </p:cNvGraphicFramePr>
          <p:nvPr>
            <p:ph sz="half" idx="1"/>
          </p:nvPr>
        </p:nvGraphicFramePr>
        <p:xfrm>
          <a:off x="2051050" y="2060575"/>
          <a:ext cx="5254625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9" name="Rastrový obrázek" r:id="rId3" imgW="5923810" imgH="3801006" progId="Paint.Picture">
                  <p:embed/>
                </p:oleObj>
              </mc:Choice>
              <mc:Fallback>
                <p:oleObj name="Rastrový obrázek" r:id="rId3" imgW="5923810" imgH="3801006" progId="Paint.Picture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2060575"/>
                        <a:ext cx="5254625" cy="3371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543" name="Text Box 15"/>
          <p:cNvSpPr txBox="1">
            <a:spLocks noChangeArrowheads="1"/>
          </p:cNvSpPr>
          <p:nvPr/>
        </p:nvSpPr>
        <p:spPr bwMode="auto">
          <a:xfrm>
            <a:off x="3419475" y="5516563"/>
            <a:ext cx="2952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/>
              <a:t>	Obr. 02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Úprava vzhledu diagramu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89138"/>
            <a:ext cx="8642350" cy="4319587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None/>
            </a:pPr>
            <a:r>
              <a:rPr lang="cs-CZ" altLang="cs-CZ" sz="1800" dirty="0"/>
              <a:t>	Změna vzhledu se provádí nejčastěji prostřednictvím tlačítek, která jsou umístěna v horní části okna – hned pod hlavní nabídkou. Jedná se o tlačítka nazvaná </a:t>
            </a:r>
            <a:r>
              <a:rPr lang="cs-CZ" altLang="cs-CZ" sz="1800" b="1" dirty="0"/>
              <a:t>Podřízený, Kolega, Manažer</a:t>
            </a:r>
            <a:r>
              <a:rPr lang="cs-CZ" altLang="cs-CZ" sz="1800" dirty="0"/>
              <a:t> apod..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cs-CZ" altLang="cs-CZ" sz="1800" dirty="0"/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1800" dirty="0"/>
              <a:t>Před úpravou je nutné si rozmyslet, jak budou které prvky napojeny na ostatní. Celou strukturu lze sice dodatečně přeskupit, ale pokud je již na počátku vytvořena správně, ušetříte spoustu času.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1800" dirty="0"/>
              <a:t>Dejme příklad, že budete chtít pod nějaký prvek (</a:t>
            </a:r>
            <a:r>
              <a:rPr lang="cs-CZ" altLang="cs-CZ" sz="1800" dirty="0" err="1"/>
              <a:t>př.SSOU</a:t>
            </a:r>
            <a:r>
              <a:rPr lang="cs-CZ" altLang="cs-CZ" sz="1800" dirty="0"/>
              <a:t>) umístit podřízený prvek. Klepnete proto na tlačítko </a:t>
            </a:r>
            <a:r>
              <a:rPr lang="cs-CZ" altLang="cs-CZ" sz="1800" b="1" dirty="0"/>
              <a:t>Podřízený</a:t>
            </a:r>
            <a:r>
              <a:rPr lang="cs-CZ" altLang="cs-CZ" sz="1800" dirty="0"/>
              <a:t>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1800" dirty="0"/>
              <a:t>Kurzor myši se změní na symbol s prvkem podřízený.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1800" dirty="0"/>
              <a:t>Klepněte na prvek, pod kterým má být podřízený prvek vytvořen (tzn. v našem případě </a:t>
            </a:r>
            <a:r>
              <a:rPr lang="cs-CZ" altLang="cs-CZ" sz="1800" dirty="0" err="1"/>
              <a:t>SSOU</a:t>
            </a:r>
            <a:r>
              <a:rPr lang="cs-CZ" altLang="cs-CZ" sz="1800" dirty="0"/>
              <a:t>). Jinak řečeno, vždy při přidání nového prvku je nutné klepnout na ten prvek, ke kterému má být přidán, „přilepen“.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1800" dirty="0"/>
              <a:t>Okamžitě bude vytvořen nový podřízený prvek – zatím bez názvu.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cs-CZ" altLang="cs-CZ" sz="1800" dirty="0"/>
              <a:t>Pro smazání jakéhokoliv prvku, stačí na něj klepnout levým tlačítkem myši, tak, aby byl označen do bloku a následně stisknout tlačítko </a:t>
            </a:r>
            <a:r>
              <a:rPr lang="cs-CZ" altLang="cs-CZ" sz="1800" b="1" dirty="0" err="1"/>
              <a:t>DELETE</a:t>
            </a:r>
            <a:r>
              <a:rPr lang="cs-CZ" altLang="cs-CZ" sz="1800" b="1" dirty="0"/>
              <a:t>.</a:t>
            </a:r>
            <a:endParaRPr lang="cs-CZ" altLang="cs-CZ" sz="1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3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3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3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3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Konec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989138"/>
            <a:ext cx="8642350" cy="43195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Cíle kapitoly: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/>
              <a:t>			Podrobně popsat organizační diagram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/>
              <a:t>			Vytvoření organizačního diagramu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/>
              <a:t>			Popsat prostředí pro tvorbu diagramu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/>
              <a:t>			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/>
              <a:t>			Úprava vzhledu diagramu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/>
          </a:p>
        </p:txBody>
      </p:sp>
      <p:pic>
        <p:nvPicPr>
          <p:cNvPr id="15379" name="Picture 19" descr="Čára_03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823075"/>
            <a:ext cx="3810000" cy="349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theme/theme1.xml><?xml version="1.0" encoding="utf-8"?>
<a:theme xmlns:a="http://schemas.openxmlformats.org/drawingml/2006/main" name="Puls">
  <a:themeElements>
    <a:clrScheme name="Puls 2">
      <a:dk1>
        <a:srgbClr val="000000"/>
      </a:dk1>
      <a:lt1>
        <a:srgbClr val="FFFFFF"/>
      </a:lt1>
      <a:dk2>
        <a:srgbClr val="000066"/>
      </a:dk2>
      <a:lt2>
        <a:srgbClr val="FFCC66"/>
      </a:lt2>
      <a:accent1>
        <a:srgbClr val="FF9900"/>
      </a:accent1>
      <a:accent2>
        <a:srgbClr val="000044"/>
      </a:accent2>
      <a:accent3>
        <a:srgbClr val="AAAAB8"/>
      </a:accent3>
      <a:accent4>
        <a:srgbClr val="DADADA"/>
      </a:accent4>
      <a:accent5>
        <a:srgbClr val="FFCAAA"/>
      </a:accent5>
      <a:accent6>
        <a:srgbClr val="00003D"/>
      </a:accent6>
      <a:hlink>
        <a:srgbClr val="3366FF"/>
      </a:hlink>
      <a:folHlink>
        <a:srgbClr val="FFFF00"/>
      </a:folHlink>
    </a:clrScheme>
    <a:fontScheme name="Pul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Puls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uls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uls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Designs\Puls.pot</Template>
  <TotalTime>389</TotalTime>
  <Words>239</Words>
  <Application>Microsoft Office PowerPoint</Application>
  <PresentationFormat>Předvádění na obrazovce (4:3)</PresentationFormat>
  <Paragraphs>57</Paragraphs>
  <Slides>7</Slides>
  <Notes>5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Puls</vt:lpstr>
      <vt:lpstr>Rastrový obrázek</vt:lpstr>
      <vt:lpstr>MS PowerPoint</vt:lpstr>
      <vt:lpstr>Organizační diagram</vt:lpstr>
      <vt:lpstr>Příklad organizačního diagramu</vt:lpstr>
      <vt:lpstr>Vytvoření diagramu</vt:lpstr>
      <vt:lpstr>Popis organizačního diagramu</vt:lpstr>
      <vt:lpstr>Úprava vzhledu diagramu</vt:lpstr>
      <vt:lpstr>Konec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PowerPoint</dc:title>
  <dc:subject>Výpočetní technika</dc:subject>
  <dc:creator>Michal Hanák</dc:creator>
  <cp:keywords>Organizační diagram</cp:keywords>
  <cp:lastModifiedBy>Ivan</cp:lastModifiedBy>
  <cp:revision>55</cp:revision>
  <dcterms:created xsi:type="dcterms:W3CDTF">2006-05-14T13:15:58Z</dcterms:created>
  <dcterms:modified xsi:type="dcterms:W3CDTF">2017-05-17T11:12:04Z</dcterms:modified>
</cp:coreProperties>
</file>